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</p:sldMasterIdLst>
  <p:handoutMasterIdLst>
    <p:handoutMasterId r:id="rId7"/>
  </p:handout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Rg st="1" end="1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37" autoAdjust="0"/>
  </p:normalViewPr>
  <p:slideViewPr>
    <p:cSldViewPr>
      <p:cViewPr varScale="1">
        <p:scale>
          <a:sx n="62" d="100"/>
          <a:sy n="62" d="100"/>
        </p:scale>
        <p:origin x="-68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2" d="100"/>
          <a:sy n="52" d="100"/>
        </p:scale>
        <p:origin x="-1854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5B13B4-569A-49E2-9ED6-CF24154DD8B5}" type="datetimeFigureOut">
              <a:rPr lang="zh-TW" altLang="en-US" smtClean="0"/>
              <a:t>2011/9/22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335CC8-025F-4528-97A2-CB668F7AF1E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448415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"/><Relationship Id="rId13" Type="http://schemas.openxmlformats.org/officeDocument/2006/relationships/image" Target="../media/image10.png"/><Relationship Id="rId3" Type="http://schemas.openxmlformats.org/officeDocument/2006/relationships/image" Target="../media/image4.png"/><Relationship Id="rId7" Type="http://schemas.openxmlformats.org/officeDocument/2006/relationships/slide" Target="../slides/slide3.xml"/><Relationship Id="rId12" Type="http://schemas.openxmlformats.org/officeDocument/2006/relationships/image" Target="../media/image9.ti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tif"/><Relationship Id="rId11" Type="http://schemas.openxmlformats.org/officeDocument/2006/relationships/slide" Target="../slides/slide4.xml"/><Relationship Id="rId5" Type="http://schemas.openxmlformats.org/officeDocument/2006/relationships/slide" Target="../slides/slide2.xml"/><Relationship Id="rId10" Type="http://schemas.openxmlformats.org/officeDocument/2006/relationships/image" Target="../media/image8.tif"/><Relationship Id="rId4" Type="http://schemas.openxmlformats.org/officeDocument/2006/relationships/image" Target="../media/image5.png"/><Relationship Id="rId9" Type="http://schemas.openxmlformats.org/officeDocument/2006/relationships/slide" Target="../slides/slide5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圖片 3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12" y="1193643"/>
            <a:ext cx="5600700" cy="28575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908720"/>
            <a:ext cx="2921000" cy="446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28926" y="6357958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00034" y="6357960"/>
            <a:ext cx="1571636" cy="365125"/>
          </a:xfrm>
          <a:prstGeom prst="rect">
            <a:avLst/>
          </a:prstGeom>
        </p:spPr>
        <p:txBody>
          <a:bodyPr/>
          <a:lstStyle/>
          <a:p>
            <a:fld id="{A82FDFB9-3825-4D7E-8FA8-8BE5B0697F83}" type="slidenum">
              <a:rPr lang="zh-TW" altLang="en-US" smtClean="0"/>
              <a:t>‹#›</a:t>
            </a:fld>
            <a:endParaRPr lang="zh-TW" altLang="en-US"/>
          </a:p>
        </p:txBody>
      </p:sp>
      <p:pic>
        <p:nvPicPr>
          <p:cNvPr id="22" name="圖片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819" y="5461711"/>
            <a:ext cx="7591062" cy="1416165"/>
          </a:xfrm>
          <a:prstGeom prst="rect">
            <a:avLst/>
          </a:prstGeom>
        </p:spPr>
      </p:pic>
      <p:pic>
        <p:nvPicPr>
          <p:cNvPr id="29" name="圖片 28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9217" y="1454539"/>
            <a:ext cx="691515" cy="371475"/>
          </a:xfrm>
          <a:prstGeom prst="rect">
            <a:avLst/>
          </a:prstGeom>
        </p:spPr>
      </p:pic>
      <p:pic>
        <p:nvPicPr>
          <p:cNvPr id="30" name="圖片 29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1338" y="2553444"/>
            <a:ext cx="685800" cy="371475"/>
          </a:xfrm>
          <a:prstGeom prst="rect">
            <a:avLst/>
          </a:prstGeom>
        </p:spPr>
      </p:pic>
      <p:pic>
        <p:nvPicPr>
          <p:cNvPr id="31" name="圖片 30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>
            <a:clrChange>
              <a:clrFrom>
                <a:srgbClr val="E9F7FB"/>
              </a:clrFrom>
              <a:clrTo>
                <a:srgbClr val="E9F7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0038" y="3403459"/>
            <a:ext cx="674370" cy="342900"/>
          </a:xfrm>
          <a:prstGeom prst="rect">
            <a:avLst/>
          </a:prstGeom>
        </p:spPr>
      </p:pic>
      <p:pic>
        <p:nvPicPr>
          <p:cNvPr id="32" name="圖片 31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2560" y="3737203"/>
            <a:ext cx="708660" cy="377190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667" y="1640276"/>
            <a:ext cx="4816475" cy="3133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" name="標題 32"/>
          <p:cNvSpPr>
            <a:spLocks noGrp="1"/>
          </p:cNvSpPr>
          <p:nvPr>
            <p:ph type="title" hasCustomPrompt="1"/>
          </p:nvPr>
        </p:nvSpPr>
        <p:spPr>
          <a:xfrm>
            <a:off x="230775" y="453778"/>
            <a:ext cx="5769537" cy="909884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>
              <a:defRPr sz="3600" b="1" cap="none" spc="50" baseline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defRPr>
            </a:lvl1pPr>
          </a:lstStyle>
          <a:p>
            <a:r>
              <a:rPr lang="zh-TW" altLang="en-US" dirty="0" smtClean="0"/>
              <a:t>輸入旅遊標題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北部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5541279"/>
            <a:ext cx="7591062" cy="14161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內容版面配置區 4"/>
          <p:cNvSpPr>
            <a:spLocks noGrp="1"/>
          </p:cNvSpPr>
          <p:nvPr>
            <p:ph sz="quarter" idx="10"/>
          </p:nvPr>
        </p:nvSpPr>
        <p:spPr>
          <a:xfrm>
            <a:off x="539750" y="1196975"/>
            <a:ext cx="8135938" cy="3744913"/>
          </a:xfrm>
        </p:spPr>
        <p:txBody>
          <a:bodyPr/>
          <a:lstStyle>
            <a:lvl1pPr marL="342900" indent="-342900">
              <a:lnSpc>
                <a:spcPct val="120000"/>
              </a:lnSpc>
              <a:spcBef>
                <a:spcPts val="1200"/>
              </a:spcBef>
              <a:buSzPct val="110000"/>
              <a:buFontTx/>
              <a:buBlip>
                <a:blip r:embed="rId4"/>
              </a:buBlip>
              <a:defRPr/>
            </a:lvl1pPr>
            <a:lvl2pPr marL="742950" indent="-285750">
              <a:buSzPct val="120000"/>
              <a:buFont typeface="Wingdings" pitchFamily="2" charset="2"/>
              <a:buChar char=""/>
              <a:defRPr sz="1600" b="1">
                <a:solidFill>
                  <a:srgbClr val="7030A0"/>
                </a:solidFill>
              </a:defRPr>
            </a:lvl2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</p:txBody>
      </p:sp>
    </p:spTree>
    <p:extLst>
      <p:ext uri="{BB962C8B-B14F-4D97-AF65-F5344CB8AC3E}">
        <p14:creationId xmlns:p14="http://schemas.microsoft.com/office/powerpoint/2010/main" val="3672778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中部"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5541279"/>
            <a:ext cx="7591062" cy="14161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內容版面配置區 4"/>
          <p:cNvSpPr>
            <a:spLocks noGrp="1"/>
          </p:cNvSpPr>
          <p:nvPr>
            <p:ph sz="quarter" idx="10"/>
          </p:nvPr>
        </p:nvSpPr>
        <p:spPr>
          <a:xfrm>
            <a:off x="539750" y="1196975"/>
            <a:ext cx="8135938" cy="3744913"/>
          </a:xfrm>
        </p:spPr>
        <p:txBody>
          <a:bodyPr/>
          <a:lstStyle>
            <a:lvl1pPr marL="342900" indent="-342900">
              <a:lnSpc>
                <a:spcPct val="120000"/>
              </a:lnSpc>
              <a:spcBef>
                <a:spcPts val="1200"/>
              </a:spcBef>
              <a:buSzPct val="110000"/>
              <a:buFontTx/>
              <a:buBlip>
                <a:blip r:embed="rId5"/>
              </a:buBlip>
              <a:defRPr/>
            </a:lvl1pPr>
            <a:lvl2pPr marL="742950" indent="-285750">
              <a:buSzPct val="120000"/>
              <a:buFont typeface="Wingdings" pitchFamily="2" charset="2"/>
              <a:buChar char=""/>
              <a:defRPr sz="1600" b="1">
                <a:solidFill>
                  <a:srgbClr val="7030A0"/>
                </a:solidFill>
              </a:defRPr>
            </a:lvl2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</p:txBody>
      </p:sp>
    </p:spTree>
    <p:extLst>
      <p:ext uri="{BB962C8B-B14F-4D97-AF65-F5344CB8AC3E}">
        <p14:creationId xmlns:p14="http://schemas.microsoft.com/office/powerpoint/2010/main" val="4232991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南部"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5541279"/>
            <a:ext cx="7591062" cy="14161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內容版面配置區 4"/>
          <p:cNvSpPr>
            <a:spLocks noGrp="1"/>
          </p:cNvSpPr>
          <p:nvPr>
            <p:ph sz="quarter" idx="10"/>
          </p:nvPr>
        </p:nvSpPr>
        <p:spPr>
          <a:xfrm>
            <a:off x="539750" y="1196975"/>
            <a:ext cx="8135938" cy="3744913"/>
          </a:xfrm>
        </p:spPr>
        <p:txBody>
          <a:bodyPr/>
          <a:lstStyle>
            <a:lvl1pPr marL="342900" indent="-342900">
              <a:lnSpc>
                <a:spcPct val="120000"/>
              </a:lnSpc>
              <a:spcBef>
                <a:spcPts val="1200"/>
              </a:spcBef>
              <a:buSzPct val="110000"/>
              <a:buFontTx/>
              <a:buBlip>
                <a:blip r:embed="rId4"/>
              </a:buBlip>
              <a:defRPr/>
            </a:lvl1pPr>
            <a:lvl2pPr marL="742950" indent="-285750">
              <a:buSzPct val="120000"/>
              <a:buFont typeface="Wingdings" pitchFamily="2" charset="2"/>
              <a:buChar char=""/>
              <a:defRPr sz="1600" b="1">
                <a:solidFill>
                  <a:srgbClr val="7030A0"/>
                </a:solidFill>
              </a:defRPr>
            </a:lvl2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</p:txBody>
      </p:sp>
    </p:spTree>
    <p:extLst>
      <p:ext uri="{BB962C8B-B14F-4D97-AF65-F5344CB8AC3E}">
        <p14:creationId xmlns:p14="http://schemas.microsoft.com/office/powerpoint/2010/main" val="4126598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東部"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5541279"/>
            <a:ext cx="7591062" cy="14161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內容版面配置區 4"/>
          <p:cNvSpPr>
            <a:spLocks noGrp="1"/>
          </p:cNvSpPr>
          <p:nvPr>
            <p:ph sz="quarter" idx="10"/>
          </p:nvPr>
        </p:nvSpPr>
        <p:spPr>
          <a:xfrm>
            <a:off x="539750" y="1196975"/>
            <a:ext cx="8135938" cy="3744913"/>
          </a:xfrm>
        </p:spPr>
        <p:txBody>
          <a:bodyPr/>
          <a:lstStyle>
            <a:lvl1pPr marL="342900" indent="-342900">
              <a:lnSpc>
                <a:spcPct val="120000"/>
              </a:lnSpc>
              <a:spcBef>
                <a:spcPts val="1200"/>
              </a:spcBef>
              <a:buSzPct val="110000"/>
              <a:buFontTx/>
              <a:buBlip>
                <a:blip r:embed="rId4"/>
              </a:buBlip>
              <a:defRPr/>
            </a:lvl1pPr>
            <a:lvl2pPr marL="742950" indent="-285750">
              <a:buSzPct val="120000"/>
              <a:buFont typeface="Wingdings" pitchFamily="2" charset="2"/>
              <a:buChar char=""/>
              <a:defRPr sz="1600" b="1">
                <a:solidFill>
                  <a:srgbClr val="7030A0"/>
                </a:solidFill>
              </a:defRPr>
            </a:lvl2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</p:txBody>
      </p:sp>
    </p:spTree>
    <p:extLst>
      <p:ext uri="{BB962C8B-B14F-4D97-AF65-F5344CB8AC3E}">
        <p14:creationId xmlns:p14="http://schemas.microsoft.com/office/powerpoint/2010/main" val="977141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duotone>
              <a:schemeClr val="bg2">
                <a:tint val="100000"/>
                <a:shade val="75000"/>
                <a:hueMod val="100000"/>
                <a:satMod val="100000"/>
              </a:schemeClr>
              <a:schemeClr val="bg2">
                <a:tint val="55000"/>
                <a:shade val="100000"/>
                <a:hueMod val="100000"/>
                <a:satMod val="100000"/>
              </a:schemeClr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4808"/>
            <a:ext cx="9144000" cy="6853192"/>
          </a:xfrm>
          <a:prstGeom prst="rect">
            <a:avLst/>
          </a:prstGeom>
          <a:gradFill flip="none" rotWithShape="1">
            <a:gsLst>
              <a:gs pos="1000">
                <a:schemeClr val="bg2">
                  <a:alpha val="0"/>
                </a:schemeClr>
              </a:gs>
              <a:gs pos="100000">
                <a:schemeClr val="bg1">
                  <a:alpha val="92000"/>
                </a:schemeClr>
              </a:gs>
            </a:gsLst>
            <a:lin ang="16200000" scaled="1"/>
            <a:tileRect/>
          </a:gradFill>
          <a:ln w="285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791" y="1268761"/>
            <a:ext cx="8204665" cy="4608512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marL="342900" lvl="0" indent="-342900" algn="l" rtl="0" eaLnBrk="1" latinLnBrk="1" hangingPunct="1">
              <a:lnSpc>
                <a:spcPct val="120000"/>
              </a:lnSpc>
              <a:spcBef>
                <a:spcPts val="1200"/>
              </a:spcBef>
              <a:buClr>
                <a:schemeClr val="accent2">
                  <a:lumMod val="50000"/>
                </a:schemeClr>
              </a:buClr>
              <a:buSzPct val="110000"/>
              <a:buFontTx/>
              <a:buBlip>
                <a:blip r:embed="rId8"/>
              </a:buBlip>
            </a:pPr>
            <a:r>
              <a:rPr lang="zh-TW" altLang="en-US" smtClean="0"/>
              <a:t>按一下以編輯母片文字樣式</a:t>
            </a:r>
          </a:p>
          <a:p>
            <a:pPr marL="742950" lvl="1" indent="-285750" algn="l" rtl="0" eaLnBrk="1" latinLnBrk="1" hangingPunct="1">
              <a:spcBef>
                <a:spcPct val="20000"/>
              </a:spcBef>
              <a:buClr>
                <a:schemeClr val="accent4"/>
              </a:buClr>
              <a:buSzPct val="120000"/>
              <a:buFont typeface="Wingdings" pitchFamily="2" charset="2"/>
              <a:buChar char=""/>
            </a:pPr>
            <a:r>
              <a:rPr lang="zh-TW" altLang="en-US" smtClean="0"/>
              <a:t>第二層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7218" y="142852"/>
            <a:ext cx="8160978" cy="909884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</p:sldLayoutIdLst>
  <p:timing>
    <p:tnLst>
      <p:par>
        <p:cTn id="1" dur="indefinite" restart="never" nodeType="tmRoot"/>
      </p:par>
    </p:tnLst>
  </p:timing>
  <p:txStyles>
    <p:titleStyle>
      <a:lvl1pPr algn="l" rtl="0" eaLnBrk="1" latinLnBrk="1" hangingPunct="1">
        <a:spcBef>
          <a:spcPct val="0"/>
        </a:spcBef>
        <a:buNone/>
        <a:defRPr lang="ko-KR" altLang="en-US" sz="4000" b="1" i="0" kern="1200" cap="none" spc="50" baseline="0" dirty="0">
          <a:ln w="12700" cmpd="sng">
            <a:solidFill>
              <a:schemeClr val="accent2">
                <a:lumMod val="50000"/>
              </a:schemeClr>
            </a:solidFill>
            <a:prstDash val="solid"/>
          </a:ln>
          <a:solidFill>
            <a:schemeClr val="bg1"/>
          </a:solidFill>
          <a:effectLst>
            <a:glow rad="101600">
              <a:schemeClr val="accent2">
                <a:satMod val="175000"/>
                <a:alpha val="40000"/>
              </a:schemeClr>
            </a:glow>
          </a:effectLst>
          <a:latin typeface="微軟正黑體" pitchFamily="34" charset="-120"/>
          <a:ea typeface="微軟正黑體" pitchFamily="34" charset="-120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rtl="0" eaLnBrk="1" latinLnBrk="1" hangingPunct="1">
        <a:spcBef>
          <a:spcPct val="20000"/>
        </a:spcBef>
        <a:buClr>
          <a:schemeClr val="accent2">
            <a:lumMod val="50000"/>
          </a:schemeClr>
        </a:buClr>
        <a:buSzPct val="100000"/>
        <a:buFont typeface="Webdings" pitchFamily="18" charset="2"/>
        <a:buChar char=""/>
        <a:defRPr lang="zh-TW" altLang="en-US" sz="2000" b="1" kern="1200" baseline="0" smtClean="0">
          <a:solidFill>
            <a:srgbClr val="0070C0"/>
          </a:solidFill>
          <a:latin typeface="微軟正黑體" pitchFamily="34" charset="-120"/>
          <a:ea typeface="微軟正黑體" pitchFamily="34" charset="-120"/>
          <a:cs typeface="微軟正黑體" pitchFamily="34" charset="-120"/>
        </a:defRPr>
      </a:lvl1pPr>
      <a:lvl2pPr marL="742950" indent="-285750" algn="l" rtl="0" eaLnBrk="1" latinLnBrk="1" hangingPunct="1">
        <a:spcBef>
          <a:spcPct val="20000"/>
        </a:spcBef>
        <a:buClr>
          <a:schemeClr val="accent4"/>
        </a:buClr>
        <a:buSzPct val="60000"/>
        <a:buFont typeface="Wingdings 2"/>
        <a:buChar char=""/>
        <a:defRPr lang="zh-TW" altLang="en-US" sz="1600" b="1" kern="1200" baseline="0" smtClean="0">
          <a:solidFill>
            <a:schemeClr val="accent6">
              <a:lumMod val="75000"/>
            </a:schemeClr>
          </a:solidFill>
          <a:latin typeface="微軟正黑體" pitchFamily="34" charset="-120"/>
          <a:ea typeface="微軟正黑體" pitchFamily="34" charset="-120"/>
          <a:cs typeface="微軟正黑體" pitchFamily="34" charset="-120"/>
        </a:defRPr>
      </a:lvl2pPr>
      <a:lvl3pPr marL="1143000" indent="-228600" algn="l" rtl="0" eaLnBrk="1" latinLnBrk="1" hangingPunct="1">
        <a:spcBef>
          <a:spcPct val="20000"/>
        </a:spcBef>
        <a:buClr>
          <a:schemeClr val="accent5"/>
        </a:buClr>
        <a:buSzPct val="57000"/>
        <a:buFont typeface="Wingdings 2"/>
        <a:buChar char="¦"/>
        <a:defRPr sz="2600" kern="1200" baseline="0">
          <a:solidFill>
            <a:schemeClr val="tx1"/>
          </a:solidFill>
          <a:latin typeface="Gill Sans MT"/>
          <a:ea typeface="맑은 고딕"/>
          <a:cs typeface="Gill Sans MT"/>
        </a:defRPr>
      </a:lvl3pPr>
      <a:lvl4pPr marL="1600200" indent="-228600" algn="l" rtl="0" eaLnBrk="1" latinLnBrk="1" hangingPunct="1">
        <a:spcBef>
          <a:spcPct val="20000"/>
        </a:spcBef>
        <a:buClr>
          <a:schemeClr val="accent3"/>
        </a:buClr>
        <a:buSzPct val="53000"/>
        <a:buFont typeface="Wingdings 2"/>
        <a:buChar char="¢"/>
        <a:defRPr sz="2400" kern="1200" baseline="0">
          <a:solidFill>
            <a:schemeClr val="tx1"/>
          </a:solidFill>
          <a:latin typeface="Gill Sans MT"/>
          <a:ea typeface="맑은 고딕"/>
          <a:cs typeface="Gill Sans MT"/>
        </a:defRPr>
      </a:lvl4pPr>
      <a:lvl5pPr marL="2057400" indent="-228600" algn="l" rtl="0" eaLnBrk="1" latinLnBrk="1" hangingPunct="1">
        <a:spcBef>
          <a:spcPct val="20000"/>
        </a:spcBef>
        <a:buClr>
          <a:schemeClr val="accent6"/>
        </a:buClr>
        <a:buSzPct val="50000"/>
        <a:buFont typeface="Wingdings 2"/>
        <a:buChar char="¥"/>
        <a:defRPr sz="2200" kern="1200" baseline="0">
          <a:solidFill>
            <a:schemeClr val="tx1"/>
          </a:solidFill>
          <a:latin typeface="Gill Sans MT"/>
          <a:ea typeface="맑은 고딕"/>
          <a:cs typeface="Gill Sans MT"/>
        </a:defRPr>
      </a:lvl5pPr>
      <a:lvl6pPr marL="2514600" indent="-228600" algn="l" rtl="0" eaLnBrk="1" latinLnBrk="1" hangingPunct="1">
        <a:spcBef>
          <a:spcPct val="20000"/>
        </a:spcBef>
        <a:buClr>
          <a:schemeClr val="accent2">
            <a:tint val="40000"/>
          </a:schemeClr>
        </a:buClr>
        <a:buSzPct val="47000"/>
        <a:buFont typeface="Wingdings 2"/>
        <a:buChar char="¤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1" hangingPunct="1">
        <a:spcBef>
          <a:spcPct val="20000"/>
        </a:spcBef>
        <a:buClr>
          <a:schemeClr val="accent1">
            <a:shade val="75000"/>
          </a:schemeClr>
        </a:buClr>
        <a:buSzPct val="43000"/>
        <a:buFont typeface="Wingdings 2"/>
        <a:buChar char="¦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1" hangingPunct="1">
        <a:spcBef>
          <a:spcPct val="20000"/>
        </a:spcBef>
        <a:buClr>
          <a:schemeClr val="accent3"/>
        </a:buClr>
        <a:buSzPct val="40000"/>
        <a:buFont typeface="Wingdings 2"/>
        <a:buChar char="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1" hangingPunct="1">
        <a:spcBef>
          <a:spcPct val="20000"/>
        </a:spcBef>
        <a:buClr>
          <a:schemeClr val="bg2">
            <a:tint val="60000"/>
          </a:schemeClr>
        </a:buClr>
        <a:buSzPct val="40000"/>
        <a:buFont typeface="Wingdings 2"/>
        <a:buChar char="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台灣優旅巴士一日遊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23775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北部優旅巴士行程</a:t>
            </a:r>
            <a:endParaRPr lang="zh-TW" altLang="en-US" dirty="0" smtClean="0"/>
          </a:p>
        </p:txBody>
      </p:sp>
      <p:sp>
        <p:nvSpPr>
          <p:cNvPr id="3" name="文字版面配置區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zh-TW" altLang="en-US" smtClean="0"/>
              <a:t>東北角海岸金瓜石九份之旅</a:t>
            </a:r>
          </a:p>
          <a:p>
            <a:pPr lvl="1"/>
            <a:r>
              <a:rPr lang="zh-TW" altLang="en-US" smtClean="0"/>
              <a:t>集合地點→鼻頭角→南雅→陰陽海→黃金瀑布→金瓜石、黃金博物館→九份老街→回程</a:t>
            </a:r>
          </a:p>
          <a:p>
            <a:pPr lvl="0"/>
            <a:r>
              <a:rPr lang="zh-TW" altLang="en-US" smtClean="0"/>
              <a:t>宜蘭太平山自然之旅</a:t>
            </a:r>
          </a:p>
          <a:p>
            <a:pPr lvl="1"/>
            <a:r>
              <a:rPr lang="zh-TW" altLang="en-US" smtClean="0"/>
              <a:t>集合地點→白嶺巨木→見晴雲海→翠峰湖→太平山莊午餐→太平山蹦蹦車之旅→回程</a:t>
            </a:r>
          </a:p>
          <a:p>
            <a:pPr lvl="0"/>
            <a:r>
              <a:rPr lang="zh-TW" altLang="en-US" smtClean="0"/>
              <a:t>北海岸野柳之旅</a:t>
            </a:r>
          </a:p>
          <a:p>
            <a:pPr lvl="1"/>
            <a:r>
              <a:rPr lang="zh-TW" altLang="en-US" smtClean="0"/>
              <a:t>集合地點→紅毛城→富貴角燈塔公園→朱銘美術館→野柳風景區→回程</a:t>
            </a:r>
          </a:p>
          <a:p>
            <a:pPr lvl="0"/>
            <a:r>
              <a:rPr lang="zh-TW" altLang="en-US" smtClean="0"/>
              <a:t>宜蘭福山植物園生態之旅</a:t>
            </a:r>
          </a:p>
          <a:p>
            <a:pPr lvl="1"/>
            <a:r>
              <a:rPr lang="zh-TW" altLang="en-US" smtClean="0"/>
              <a:t>集合地點→福山植物園→回程</a:t>
            </a:r>
            <a:endParaRPr lang="zh-TW" altLang="en-US" smtClean="0"/>
          </a:p>
        </p:txBody>
      </p:sp>
    </p:spTree>
    <p:extLst>
      <p:ext uri="{BB962C8B-B14F-4D97-AF65-F5344CB8AC3E}">
        <p14:creationId xmlns:p14="http://schemas.microsoft.com/office/powerpoint/2010/main" val="3269713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中部優旅巴士行程</a:t>
            </a:r>
            <a:endParaRPr lang="zh-TW" altLang="en-US" dirty="0" smtClean="0"/>
          </a:p>
        </p:txBody>
      </p:sp>
      <p:sp>
        <p:nvSpPr>
          <p:cNvPr id="3" name="文字版面配置區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zh-TW" altLang="en-US" smtClean="0"/>
              <a:t>日月潭風情九族纜車之旅</a:t>
            </a:r>
          </a:p>
          <a:p>
            <a:pPr lvl="1"/>
            <a:r>
              <a:rPr lang="zh-TW" altLang="en-US" smtClean="0"/>
              <a:t>集合地點→湖邊步道→搭乘日月潭纜車→文武廟→埔里酒廠→回程</a:t>
            </a:r>
          </a:p>
          <a:p>
            <a:pPr lvl="0"/>
            <a:r>
              <a:rPr lang="zh-TW" altLang="en-US" smtClean="0"/>
              <a:t>苗栗南庄客家風情之旅</a:t>
            </a:r>
          </a:p>
          <a:p>
            <a:pPr lvl="1"/>
            <a:r>
              <a:rPr lang="zh-TW" altLang="en-US" smtClean="0"/>
              <a:t>行程名稱：集合地點→蓬萊生態園區護魚步道→南庄老街巡禮→南庄午後悠閒巡禮→回程</a:t>
            </a:r>
          </a:p>
          <a:p>
            <a:pPr lvl="0"/>
            <a:r>
              <a:rPr lang="zh-TW" altLang="en-US" smtClean="0"/>
              <a:t>鹿谷茶香與溪頭攬竹海之旅</a:t>
            </a:r>
          </a:p>
          <a:p>
            <a:pPr lvl="1"/>
            <a:r>
              <a:rPr lang="zh-TW" altLang="en-US" smtClean="0"/>
              <a:t>集合地點→溪頭森林遊樂區→鳳凰谷鳥園→鹿谷茶業文化館→回程</a:t>
            </a:r>
          </a:p>
          <a:p>
            <a:pPr lvl="0"/>
            <a:r>
              <a:rPr lang="zh-TW" altLang="en-US" smtClean="0"/>
              <a:t>苗栗飛牛牧場三義木雕知性之旅</a:t>
            </a:r>
          </a:p>
          <a:p>
            <a:pPr lvl="1"/>
            <a:r>
              <a:rPr lang="zh-TW" altLang="en-US" smtClean="0"/>
              <a:t>集合地點→飛牛牧場→三義木雕博物館→參觀鴨箱寶→勝興車站→回程</a:t>
            </a:r>
            <a:endParaRPr lang="zh-TW" altLang="en-US" smtClean="0"/>
          </a:p>
        </p:txBody>
      </p:sp>
    </p:spTree>
    <p:extLst>
      <p:ext uri="{BB962C8B-B14F-4D97-AF65-F5344CB8AC3E}">
        <p14:creationId xmlns:p14="http://schemas.microsoft.com/office/powerpoint/2010/main" val="1059692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南部優旅巴士行程</a:t>
            </a:r>
            <a:endParaRPr lang="zh-TW" altLang="en-US" dirty="0" smtClean="0"/>
          </a:p>
        </p:txBody>
      </p:sp>
      <p:sp>
        <p:nvSpPr>
          <p:cNvPr id="3" name="文字版面配置區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zh-TW" altLang="en-US" smtClean="0"/>
              <a:t>墾丁海陸體驗線之旅</a:t>
            </a:r>
          </a:p>
          <a:p>
            <a:pPr lvl="1"/>
            <a:r>
              <a:rPr lang="zh-TW" altLang="en-US" smtClean="0"/>
              <a:t>恆春轉運站→後壁湖水上活動三合一</a:t>
            </a:r>
            <a:r>
              <a:rPr lang="en-US" altLang="zh-TW" smtClean="0"/>
              <a:t>(</a:t>
            </a:r>
            <a:r>
              <a:rPr lang="zh-TW" altLang="en-US" smtClean="0"/>
              <a:t>快艇、香蕉船及浮潛</a:t>
            </a:r>
            <a:r>
              <a:rPr lang="en-US" altLang="zh-TW" smtClean="0"/>
              <a:t>)</a:t>
            </a:r>
            <a:r>
              <a:rPr lang="zh-TW" altLang="en-US" smtClean="0"/>
              <a:t>→貓鼻頭→關山→回程</a:t>
            </a:r>
          </a:p>
          <a:p>
            <a:pPr lvl="0"/>
            <a:r>
              <a:rPr lang="zh-TW" altLang="en-US" smtClean="0"/>
              <a:t>恆春古城溫泉巡禮之旅</a:t>
            </a:r>
          </a:p>
          <a:p>
            <a:pPr lvl="1"/>
            <a:r>
              <a:rPr lang="zh-TW" altLang="en-US" smtClean="0"/>
              <a:t>集合地點→恆春東城門→福安宮→四重溪溫泉→回程</a:t>
            </a:r>
          </a:p>
          <a:p>
            <a:pPr lvl="0"/>
            <a:r>
              <a:rPr lang="zh-TW" altLang="en-US" smtClean="0"/>
              <a:t>台南文化古都雲嘉南生態之旅</a:t>
            </a:r>
          </a:p>
          <a:p>
            <a:pPr lvl="1"/>
            <a:r>
              <a:rPr lang="zh-TW" altLang="en-US" smtClean="0"/>
              <a:t>集合出發→台灣鹽博物館→七股觀賞黑面琵鷺→井仔腳瓦盤鹽田→快樂回航</a:t>
            </a:r>
          </a:p>
          <a:p>
            <a:pPr lvl="1"/>
            <a:r>
              <a:rPr lang="zh-TW" altLang="en-US" smtClean="0"/>
              <a:t>集合出發→阿里山森林遊樂區→遊客中心集合→奮起湖→嘉義火車站</a:t>
            </a:r>
            <a:endParaRPr lang="zh-TW" altLang="en-US" smtClean="0"/>
          </a:p>
        </p:txBody>
      </p:sp>
    </p:spTree>
    <p:extLst>
      <p:ext uri="{BB962C8B-B14F-4D97-AF65-F5344CB8AC3E}">
        <p14:creationId xmlns:p14="http://schemas.microsoft.com/office/powerpoint/2010/main" val="4102791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東部優旅巴士行程</a:t>
            </a:r>
            <a:endParaRPr lang="zh-TW" altLang="en-US" dirty="0" smtClean="0"/>
          </a:p>
        </p:txBody>
      </p:sp>
      <p:sp>
        <p:nvSpPr>
          <p:cNvPr id="3" name="文字版面配置區 2"/>
          <p:cNvSpPr>
            <a:spLocks noGrp="1"/>
          </p:cNvSpPr>
          <p:nvPr>
            <p:ph sz="quarter" idx="10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zh-TW" altLang="en-US" smtClean="0"/>
              <a:t>太魯閣峽谷景觀</a:t>
            </a:r>
          </a:p>
          <a:p>
            <a:pPr lvl="1"/>
            <a:r>
              <a:rPr lang="zh-TW" altLang="en-US" smtClean="0"/>
              <a:t>集合地點→太管處遊客中心→布洛灣台地→燕子口步道→九曲洞→長春祠→七星潭→回程</a:t>
            </a:r>
          </a:p>
          <a:p>
            <a:pPr lvl="0"/>
            <a:r>
              <a:rPr lang="zh-TW" altLang="en-US" smtClean="0"/>
              <a:t>縱谷漫遊</a:t>
            </a:r>
          </a:p>
          <a:p>
            <a:pPr lvl="1"/>
            <a:r>
              <a:rPr lang="zh-TW" altLang="en-US" smtClean="0"/>
              <a:t>集合地點→鯉魚潭風景區→富源蝴蝶谷森林遊樂區→瑞穗牧場→林田山林業文化園區→回程</a:t>
            </a:r>
          </a:p>
          <a:p>
            <a:pPr lvl="0"/>
            <a:r>
              <a:rPr lang="zh-TW" altLang="en-US" smtClean="0"/>
              <a:t>花東海岸之旅</a:t>
            </a:r>
          </a:p>
          <a:p>
            <a:pPr lvl="1"/>
            <a:r>
              <a:rPr lang="zh-TW" altLang="en-US" smtClean="0"/>
              <a:t>台東→富岡小野柳→金樽眺望台→東河泰源幽谷→三仙台→玉長公路→慶修院→花蓮</a:t>
            </a:r>
          </a:p>
          <a:p>
            <a:pPr lvl="0"/>
            <a:r>
              <a:rPr lang="zh-TW" altLang="en-US" smtClean="0"/>
              <a:t>兆豐農場生態之旅</a:t>
            </a:r>
          </a:p>
          <a:p>
            <a:pPr lvl="1"/>
            <a:r>
              <a:rPr lang="zh-TW" altLang="en-US" smtClean="0"/>
              <a:t>集合地點→新光兆豐休閒農場之旅→回程</a:t>
            </a:r>
            <a:endParaRPr lang="zh-TW" altLang="en-US" smtClean="0"/>
          </a:p>
        </p:txBody>
      </p:sp>
    </p:spTree>
    <p:extLst>
      <p:ext uri="{BB962C8B-B14F-4D97-AF65-F5344CB8AC3E}">
        <p14:creationId xmlns:p14="http://schemas.microsoft.com/office/powerpoint/2010/main" val="3345961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pdtravel">
  <a:themeElements>
    <a:clrScheme name="Mountain">
      <a:dk1>
        <a:srgbClr val="000000"/>
      </a:dk1>
      <a:lt1>
        <a:srgbClr val="FFFFFF"/>
      </a:lt1>
      <a:dk2>
        <a:srgbClr val="0536B3"/>
      </a:dk2>
      <a:lt2>
        <a:srgbClr val="7CB7F8"/>
      </a:lt2>
      <a:accent1>
        <a:srgbClr val="3F9EE4"/>
      </a:accent1>
      <a:accent2>
        <a:srgbClr val="77B559"/>
      </a:accent2>
      <a:accent3>
        <a:srgbClr val="E4A81B"/>
      </a:accent3>
      <a:accent4>
        <a:srgbClr val="108BB4"/>
      </a:accent4>
      <a:accent5>
        <a:srgbClr val="DA7328"/>
      </a:accent5>
      <a:accent6>
        <a:srgbClr val="AE589F"/>
      </a:accent6>
      <a:hlink>
        <a:srgbClr val="460245"/>
      </a:hlink>
      <a:folHlink>
        <a:srgbClr val="AC17D6"/>
      </a:folHlink>
    </a:clrScheme>
    <a:fontScheme name="Mountain">
      <a:majorFont>
        <a:latin typeface="Gill Sans MT"/>
        <a:ea typeface=""/>
        <a:cs typeface=""/>
        <a:font script="Cyrl" typeface="Arial"/>
        <a:font script="Grek" typeface="Arial"/>
        <a:font script="Jpan" typeface="HG丸ｺﾞｼｯｸM-PRO"/>
        <a:font script="Hang" typeface="HY 헤드라인 M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ill Sans MT"/>
        <a:ea typeface=""/>
        <a:cs typeface=""/>
        <a:font script="Cyrl" typeface="Arial"/>
        <a:font script="Grek" typeface="Arial"/>
        <a:font script="Jpan" typeface="HG丸ｺﾞｼｯｸM-PRO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untain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0000"/>
              </a:schemeClr>
            </a:gs>
            <a:gs pos="50000">
              <a:schemeClr val="phClr">
                <a:tint val="25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40000"/>
                <a:shade val="100000"/>
                <a:hueMod val="100000"/>
                <a:satMod val="100000"/>
              </a:schemeClr>
            </a:gs>
            <a:gs pos="30000">
              <a:schemeClr val="phClr">
                <a:tint val="100000"/>
                <a:shade val="100000"/>
                <a:hueMod val="100000"/>
                <a:satMod val="100000"/>
              </a:schemeClr>
            </a:gs>
            <a:gs pos="68000">
              <a:schemeClr val="phClr">
                <a:tint val="100000"/>
                <a:shade val="100000"/>
                <a:hueMod val="100000"/>
                <a:satMod val="100000"/>
              </a:schemeClr>
            </a:gs>
            <a:gs pos="100000">
              <a:schemeClr val="phClr">
                <a:tint val="40000"/>
                <a:shade val="100000"/>
                <a:hueMod val="100000"/>
                <a:sat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algn="br">
              <a:srgbClr val="000000">
                <a:alpha val="0"/>
              </a:srgbClr>
            </a:outerShdw>
          </a:effectLst>
        </a:effectStyle>
        <a:effectStyle>
          <a:effectLst>
            <a:outerShdw dir="5400000" algn="ctr">
              <a:srgbClr val="EBE9ED">
                <a:alpha val="0"/>
              </a:srgbClr>
            </a:outerShdw>
          </a:effectLst>
          <a:scene3d>
            <a:camera prst="orthographicFront" fov="0">
              <a:rot lat="0" lon="0" rev="0"/>
            </a:camera>
            <a:lightRig rig="glow" dir="b">
              <a:rot lat="0" lon="0" rev="0"/>
            </a:lightRig>
          </a:scene3d>
          <a:sp3d contourW="6350" prstMaterial="softEdge">
            <a:bevelT w="25400" h="25400"/>
            <a:contourClr>
              <a:schemeClr val="phClr">
                <a:tint val="9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reflection blurRad="12700" stA="40000" endPos="40000" dist="25400" dir="5400000" sy="-100000" rotWithShape="0"/>
          </a:effectLst>
          <a:scene3d>
            <a:camera prst="perspectiveFront" fov="0">
              <a:rot lat="0" lon="0" rev="0"/>
            </a:camera>
            <a:lightRig rig="glow" dir="b">
              <a:rot lat="0" lon="0" rev="0"/>
            </a:lightRig>
          </a:scene3d>
          <a:sp3d contourW="6350" prstMaterial="softEdge">
            <a:bevelT w="50800" h="25400"/>
            <a:contourClr>
              <a:schemeClr val="phClr">
                <a:tint val="100000"/>
                <a:shade val="80000"/>
                <a:hueMod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95000"/>
                <a:satMod val="100000"/>
              </a:schemeClr>
            </a:gs>
            <a:gs pos="100000">
              <a:schemeClr val="phClr">
                <a:tint val="10000"/>
                <a:satMod val="300000"/>
              </a:schemeClr>
            </a:gs>
          </a:gsLst>
          <a:lin ang="13000000" scaled="0"/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75000"/>
                <a:hueMod val="100000"/>
                <a:satMod val="100000"/>
              </a:schemeClr>
              <a:schemeClr val="phClr">
                <a:tint val="55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Ppdtravel</Template>
  <TotalTime>42</TotalTime>
  <Words>449</Words>
  <Application>Microsoft Office PowerPoint</Application>
  <PresentationFormat>如螢幕大小 (4:3)</PresentationFormat>
  <Paragraphs>36</Paragraphs>
  <Slides>5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5</vt:i4>
      </vt:variant>
    </vt:vector>
  </HeadingPairs>
  <TitlesOfParts>
    <vt:vector size="6" baseType="lpstr">
      <vt:lpstr>Ppdtravel</vt:lpstr>
      <vt:lpstr>台灣優旅巴士一日遊</vt:lpstr>
      <vt:lpstr>北部優旅巴士行程</vt:lpstr>
      <vt:lpstr>中部優旅巴士行程</vt:lpstr>
      <vt:lpstr>南部優旅巴士行程</vt:lpstr>
      <vt:lpstr>東部優旅巴士行程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台灣優旅巴士一日遊</dc:title>
  <dc:creator>user</dc:creator>
  <cp:lastModifiedBy>user</cp:lastModifiedBy>
  <cp:revision>5</cp:revision>
  <dcterms:created xsi:type="dcterms:W3CDTF">2011-04-18T07:49:52Z</dcterms:created>
  <dcterms:modified xsi:type="dcterms:W3CDTF">2011-09-22T04:00:59Z</dcterms:modified>
</cp:coreProperties>
</file>