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0488" autoAdjust="0"/>
  </p:normalViewPr>
  <p:slideViewPr>
    <p:cSldViewPr>
      <p:cViewPr varScale="1">
        <p:scale>
          <a:sx n="44" d="100"/>
          <a:sy n="44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圓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圓角矩形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0" name="副標題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FF520-7F21-4EFA-AE59-396F8D3F055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1D35F-17E9-4B5C-B252-4455A28BF63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F02CD-2029-4E3A-BE0D-0608C29EDD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803EB-8ED6-4DEC-AFB7-2CC1BF2EA34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圓角矩形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圓角矩形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D32C6-51DE-44CB-B908-0719E2A9D3F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942349-08E7-4FB7-B871-9BE29FDD440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5D7FA-DA76-4CA2-AD95-BFF67F19685E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563BEE-A55A-41B2-BA8C-53D6FCB3588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71A76-501F-4459-B5B4-0376473FE7F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E4DC07-C350-4F2F-A892-05ABA98E5DA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圓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圓角化單一角落矩形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E8BE3-171E-49C8-87A8-5F9A745D99B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圓角矩形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標題版面配置區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altLang="zh-TW"/>
          </a:p>
        </p:txBody>
      </p:sp>
      <p:sp>
        <p:nvSpPr>
          <p:cNvPr id="18" name="頁尾版面配置區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91614B-FEE2-4753-85BC-40E73FBB25C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png"/><Relationship Id="rId3" Type="http://schemas.microsoft.com/office/2007/relationships/media" Target="../media/media2.wm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6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video" Target="../media/media3.wmv"/><Relationship Id="rId11" Type="http://schemas.openxmlformats.org/officeDocument/2006/relationships/image" Target="../media/image5.png"/><Relationship Id="rId5" Type="http://schemas.microsoft.com/office/2007/relationships/media" Target="../media/media3.wmv"/><Relationship Id="rId10" Type="http://schemas.openxmlformats.org/officeDocument/2006/relationships/image" Target="../media/image4.jpeg"/><Relationship Id="rId4" Type="http://schemas.openxmlformats.org/officeDocument/2006/relationships/video" Target="../media/media2.wmv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圖片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000" y="3744000"/>
            <a:ext cx="2209800" cy="1981200"/>
          </a:xfrm>
          <a:prstGeom prst="rect">
            <a:avLst/>
          </a:prstGeom>
        </p:spPr>
      </p:pic>
      <p:pic>
        <p:nvPicPr>
          <p:cNvPr id="3" name="圖片 2" descr="圖片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8000" y="3744000"/>
            <a:ext cx="2209800" cy="1981200"/>
          </a:xfrm>
          <a:prstGeom prst="rect">
            <a:avLst/>
          </a:prstGeom>
        </p:spPr>
      </p:pic>
      <p:pic>
        <p:nvPicPr>
          <p:cNvPr id="4" name="圖片 3" descr="圖片3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2000" y="3744000"/>
            <a:ext cx="2200275" cy="1981200"/>
          </a:xfrm>
          <a:prstGeom prst="rect">
            <a:avLst/>
          </a:prstGeom>
        </p:spPr>
      </p:pic>
      <p:cxnSp>
        <p:nvCxnSpPr>
          <p:cNvPr id="14" name="直線接點 13"/>
          <p:cNvCxnSpPr/>
          <p:nvPr/>
        </p:nvCxnSpPr>
        <p:spPr>
          <a:xfrm rot="16200000" flipH="1">
            <a:off x="3541302" y="2745199"/>
            <a:ext cx="2078038" cy="394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 rot="5400000">
            <a:off x="3644500" y="284534"/>
            <a:ext cx="2071702" cy="4931611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直線接點 15"/>
          <p:cNvCxnSpPr/>
          <p:nvPr/>
        </p:nvCxnSpPr>
        <p:spPr>
          <a:xfrm>
            <a:off x="2143108" y="1714488"/>
            <a:ext cx="4957791" cy="207170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動作按鈕: 自訂 6">
            <a:hlinkClick r:id="" action="ppaction://noaction" highlightClick="1"/>
          </p:cNvPr>
          <p:cNvSpPr/>
          <p:nvPr/>
        </p:nvSpPr>
        <p:spPr>
          <a:xfrm>
            <a:off x="1428728" y="1071546"/>
            <a:ext cx="1500198" cy="642942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n w="63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變色龍</a:t>
            </a:r>
            <a:endParaRPr lang="zh-TW" altLang="en-US" sz="2800" b="1" dirty="0">
              <a:ln w="63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動作按鈕: 自訂 9">
            <a:hlinkClick r:id="" action="ppaction://noaction" highlightClick="1"/>
          </p:cNvPr>
          <p:cNvSpPr/>
          <p:nvPr/>
        </p:nvSpPr>
        <p:spPr>
          <a:xfrm>
            <a:off x="3857620" y="1071546"/>
            <a:ext cx="1500198" cy="642942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n w="63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補蠅草</a:t>
            </a:r>
            <a:endParaRPr lang="zh-TW" altLang="en-US" sz="2800" b="1" dirty="0">
              <a:ln w="63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動作按鈕: 自訂 10">
            <a:hlinkClick r:id="" action="ppaction://noaction" highlightClick="1"/>
          </p:cNvPr>
          <p:cNvSpPr/>
          <p:nvPr/>
        </p:nvSpPr>
        <p:spPr>
          <a:xfrm>
            <a:off x="6286512" y="1071546"/>
            <a:ext cx="1500198" cy="642942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smtClean="0">
                <a:ln w="63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蛇</a:t>
            </a:r>
            <a:endParaRPr lang="zh-TW" altLang="en-US" sz="2800" b="1">
              <a:ln w="63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pdsnake.wmv" descr="movie1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044000" y="3816000"/>
            <a:ext cx="2059200" cy="1828800"/>
          </a:xfrm>
          <a:prstGeom prst="rect">
            <a:avLst/>
          </a:prstGeom>
        </p:spPr>
      </p:pic>
      <p:pic>
        <p:nvPicPr>
          <p:cNvPr id="6" name="Ppdflyer.wmv" descr="movie2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600000" y="3816000"/>
            <a:ext cx="2059200" cy="1828800"/>
          </a:xfrm>
          <a:prstGeom prst="rect">
            <a:avLst/>
          </a:prstGeom>
        </p:spPr>
      </p:pic>
      <p:pic>
        <p:nvPicPr>
          <p:cNvPr id="8" name="Ppdagama.wmv" descr="movie3">
            <a:hlinkClick r:id="" action="ppaction://media"/>
          </p:cNvPr>
          <p:cNvPicPr>
            <a:picLocks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084000" y="3816000"/>
            <a:ext cx="20592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4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" fill="hold">
                      <p:stCondLst>
                        <p:cond delay="0"/>
                      </p:stCondLst>
                      <p:childTnLst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6.0&quot;&gt;&lt;object type=&quot;1&quot; unique_id=&quot;10001&quot;&gt;&lt;object type=&quot;8&quot; unique_id=&quot;10217&quot;&gt;&lt;/object&gt;&lt;object type=&quot;2&quot; unique_id=&quot;10218&quot;&gt;&lt;object type=&quot;3&quot; unique_id=&quot;10219&quot;&gt;&lt;property id=&quot;20148&quot; value=&quot;5&quot;/&gt;&lt;property id=&quot;20300&quot; value=&quot;Slide 1&quot;/&gt;&lt;property id=&quot;20307&quot; value=&quot;257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觀點">
  <a:themeElements>
    <a:clrScheme name="觀點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觀點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觀點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110</TotalTime>
  <Words>5</Words>
  <Application>Microsoft Office PowerPoint</Application>
  <PresentationFormat>如螢幕大小 (4:3)</PresentationFormat>
  <Paragraphs>3</Paragraphs>
  <Slides>1</Slides>
  <Notes>0</Notes>
  <HiddenSlides>0</HiddenSlides>
  <MMClips>3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觀點</vt:lpstr>
      <vt:lpstr>PowerPoint 簡報</vt:lpstr>
    </vt:vector>
  </TitlesOfParts>
  <Company>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陳美玲</dc:creator>
  <cp:lastModifiedBy>VMuser</cp:lastModifiedBy>
  <cp:revision>17</cp:revision>
  <dcterms:created xsi:type="dcterms:W3CDTF">2007-10-18T00:03:52Z</dcterms:created>
  <dcterms:modified xsi:type="dcterms:W3CDTF">2011-10-24T10:45:49Z</dcterms:modified>
</cp:coreProperties>
</file>