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notesMasterIdLst>
    <p:notesMasterId r:id="rId8"/>
  </p:notesMasterIdLst>
  <p:sldIdLst>
    <p:sldId id="256" r:id="rId2"/>
    <p:sldId id="266" r:id="rId3"/>
    <p:sldId id="267" r:id="rId4"/>
    <p:sldId id="269" r:id="rId5"/>
    <p:sldId id="271" r:id="rId6"/>
    <p:sldId id="264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2060"/>
    <a:srgbClr val="FFFF00"/>
    <a:srgbClr val="FF9933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04" autoAdjust="0"/>
    <p:restoredTop sz="83049" autoAdjust="0"/>
  </p:normalViewPr>
  <p:slideViewPr>
    <p:cSldViewPr>
      <p:cViewPr varScale="1">
        <p:scale>
          <a:sx n="68" d="100"/>
          <a:sy n="68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2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累計路程</c:v>
                </c:pt>
              </c:strCache>
            </c:strRef>
          </c:tx>
          <c:invertIfNegative val="0"/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en-US" smtClean="0">
                        <a:solidFill>
                          <a:srgbClr val="C00000"/>
                        </a:solidFill>
                      </a:rPr>
                      <a:t>2</a:t>
                    </a:r>
                    <a:endParaRPr lang="en-US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工作表1!$A$2:$A$7</c:f>
              <c:strCache>
                <c:ptCount val="6"/>
                <c:pt idx="0">
                  <c:v>Google</c:v>
                </c:pt>
                <c:pt idx="1">
                  <c:v>Delphi</c:v>
                </c:pt>
                <c:pt idx="2">
                  <c:v>Volkswagen</c:v>
                </c:pt>
                <c:pt idx="3">
                  <c:v>Nissan</c:v>
                </c:pt>
                <c:pt idx="4">
                  <c:v>Mercedes-Benz</c:v>
                </c:pt>
                <c:pt idx="5">
                  <c:v>Bosch</c:v>
                </c:pt>
              </c:strCache>
            </c:str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1244</c:v>
                </c:pt>
                <c:pt idx="1">
                  <c:v>41</c:v>
                </c:pt>
                <c:pt idx="2">
                  <c:v>58</c:v>
                </c:pt>
                <c:pt idx="3">
                  <c:v>14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2371200"/>
        <c:axId val="152373888"/>
      </c:barChart>
      <c:catAx>
        <c:axId val="152371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TW"/>
          </a:p>
        </c:txPr>
        <c:crossAx val="152373888"/>
        <c:crosses val="autoZero"/>
        <c:auto val="1"/>
        <c:lblAlgn val="ctr"/>
        <c:lblOffset val="100"/>
        <c:noMultiLvlLbl val="0"/>
      </c:catAx>
      <c:valAx>
        <c:axId val="152373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2371200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7DE3DA-55BD-4814-B2A3-1518165B74ED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C189726E-1958-49C3-84BB-D4A659441F36}">
      <dgm:prSet phldrT="[文字]" custT="1"/>
      <dgm:spPr/>
      <dgm:t>
        <a:bodyPr/>
        <a:lstStyle/>
        <a:p>
          <a:r>
            <a:rPr lang="zh-TW" altLang="en-US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擁有更精確的地圖</a:t>
          </a:r>
          <a:endParaRPr lang="zh-TW" altLang="en-US" sz="2000"/>
        </a:p>
      </dgm:t>
    </dgm:pt>
    <dgm:pt modelId="{4E63597D-35B5-49EC-BF00-782BE075C3E5}" type="parTrans" cxnId="{BE7A1C1A-92D5-42AB-B5C7-9DA4EFB79009}">
      <dgm:prSet custT="1"/>
      <dgm:spPr/>
      <dgm:t>
        <a:bodyPr/>
        <a:lstStyle/>
        <a:p>
          <a:endParaRPr lang="zh-TW" altLang="en-US" sz="2000"/>
        </a:p>
      </dgm:t>
    </dgm:pt>
    <dgm:pt modelId="{663C3B84-D1AB-4AF5-91A3-FBF451E6A45F}" type="sibTrans" cxnId="{BE7A1C1A-92D5-42AB-B5C7-9DA4EFB79009}">
      <dgm:prSet/>
      <dgm:spPr/>
      <dgm:t>
        <a:bodyPr/>
        <a:lstStyle/>
        <a:p>
          <a:endParaRPr lang="zh-TW" altLang="en-US" sz="2000"/>
        </a:p>
      </dgm:t>
    </dgm:pt>
    <dgm:pt modelId="{2B12B387-3E34-4098-BB7F-F2D1C493A68C}">
      <dgm:prSet custT="1"/>
      <dgm:spPr/>
      <dgm:t>
        <a:bodyPr/>
        <a:lstStyle/>
        <a:p>
          <a:r>
            <a:rPr lang="zh-TW" altLang="en-US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擁有更好的軟體技術</a:t>
          </a:r>
          <a:endParaRPr lang="zh-TW" alt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FC4BC7-A547-4687-AC61-56C90D7AC7FB}" type="parTrans" cxnId="{89C630DA-A93E-4F38-9029-3B1BB67DE4C4}">
      <dgm:prSet custT="1"/>
      <dgm:spPr/>
      <dgm:t>
        <a:bodyPr/>
        <a:lstStyle/>
        <a:p>
          <a:endParaRPr lang="zh-TW" altLang="en-US" sz="2000"/>
        </a:p>
      </dgm:t>
    </dgm:pt>
    <dgm:pt modelId="{FCEFC735-DCA8-4CFF-952B-75F7184EF9EB}" type="sibTrans" cxnId="{89C630DA-A93E-4F38-9029-3B1BB67DE4C4}">
      <dgm:prSet/>
      <dgm:spPr/>
      <dgm:t>
        <a:bodyPr/>
        <a:lstStyle/>
        <a:p>
          <a:endParaRPr lang="zh-TW" altLang="en-US" sz="2000"/>
        </a:p>
      </dgm:t>
    </dgm:pt>
    <dgm:pt modelId="{D406914A-6821-42D8-9691-7F7CA495E966}">
      <dgm:prSet custT="1"/>
      <dgm:spPr/>
      <dgm:t>
        <a:bodyPr/>
        <a:lstStyle/>
        <a:p>
          <a:r>
            <a:rPr lang="zh-TW" altLang="en-US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涉及廣泛的科研領域</a:t>
          </a:r>
          <a:endParaRPr lang="zh-TW" alt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8D0F98-9A0F-42A4-86AF-385BDEF6A8F4}" type="parTrans" cxnId="{05BEB551-A658-4699-8F61-6B8CD810E3F6}">
      <dgm:prSet custT="1"/>
      <dgm:spPr/>
      <dgm:t>
        <a:bodyPr/>
        <a:lstStyle/>
        <a:p>
          <a:endParaRPr lang="zh-TW" altLang="en-US" sz="2000"/>
        </a:p>
      </dgm:t>
    </dgm:pt>
    <dgm:pt modelId="{71AC5FA5-9CA0-4C33-A3BD-461EAD779CF6}" type="sibTrans" cxnId="{05BEB551-A658-4699-8F61-6B8CD810E3F6}">
      <dgm:prSet/>
      <dgm:spPr/>
      <dgm:t>
        <a:bodyPr/>
        <a:lstStyle/>
        <a:p>
          <a:endParaRPr lang="zh-TW" altLang="en-US" sz="2000"/>
        </a:p>
      </dgm:t>
    </dgm:pt>
    <dgm:pt modelId="{B767D52D-BC7C-4402-BA80-E972DDEDE790}">
      <dgm:prSet custT="1"/>
      <dgm:spPr/>
      <dgm:t>
        <a:bodyPr/>
        <a:lstStyle/>
        <a:p>
          <a:r>
            <a:rPr lang="zh-TW" altLang="en-US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擁有一支頂尖的團隊</a:t>
          </a:r>
          <a:endParaRPr lang="zh-TW" alt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67436C-25B9-402F-8638-9F613897AF7D}" type="parTrans" cxnId="{D9379C94-F801-4261-9178-4C58C335A655}">
      <dgm:prSet custT="1"/>
      <dgm:spPr/>
      <dgm:t>
        <a:bodyPr/>
        <a:lstStyle/>
        <a:p>
          <a:endParaRPr lang="zh-TW" altLang="en-US" sz="2000"/>
        </a:p>
      </dgm:t>
    </dgm:pt>
    <dgm:pt modelId="{12C3E65D-431D-459C-9EDC-5AD8B70DCDC3}" type="sibTrans" cxnId="{D9379C94-F801-4261-9178-4C58C335A655}">
      <dgm:prSet/>
      <dgm:spPr/>
      <dgm:t>
        <a:bodyPr/>
        <a:lstStyle/>
        <a:p>
          <a:endParaRPr lang="zh-TW" altLang="en-US" sz="2000"/>
        </a:p>
      </dgm:t>
    </dgm:pt>
    <dgm:pt modelId="{DAAC4037-0F2A-41EC-B1B6-4C516DEC976D}">
      <dgm:prSet phldrT="[文字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zh-TW" altLang="en-US" sz="2000" smtClean="0"/>
            <a:t> </a:t>
          </a:r>
          <a:endParaRPr lang="zh-TW" altLang="en-US" sz="2000"/>
        </a:p>
      </dgm:t>
    </dgm:pt>
    <dgm:pt modelId="{3069A584-267D-4CF3-8B55-CAAC3DEBC0ED}" type="sibTrans" cxnId="{34D879A7-8165-470B-8ADC-E2B21AF3078C}">
      <dgm:prSet/>
      <dgm:spPr/>
      <dgm:t>
        <a:bodyPr/>
        <a:lstStyle/>
        <a:p>
          <a:endParaRPr lang="zh-TW" altLang="en-US" sz="2000"/>
        </a:p>
      </dgm:t>
    </dgm:pt>
    <dgm:pt modelId="{6EFB0490-DC9F-45CB-873B-A04493DE09B2}" type="parTrans" cxnId="{34D879A7-8165-470B-8ADC-E2B21AF3078C}">
      <dgm:prSet/>
      <dgm:spPr/>
      <dgm:t>
        <a:bodyPr/>
        <a:lstStyle/>
        <a:p>
          <a:endParaRPr lang="zh-TW" altLang="en-US" sz="2000"/>
        </a:p>
      </dgm:t>
    </dgm:pt>
    <dgm:pt modelId="{1236982F-A1AB-44D2-8C07-A9B7F8695DFD}" type="pres">
      <dgm:prSet presAssocID="{8A7DE3DA-55BD-4814-B2A3-1518165B74E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71B5CE7-F256-4E3F-91A4-C021CE8738FC}" type="pres">
      <dgm:prSet presAssocID="{DAAC4037-0F2A-41EC-B1B6-4C516DEC976D}" presName="root1" presStyleCnt="0"/>
      <dgm:spPr/>
      <dgm:t>
        <a:bodyPr/>
        <a:lstStyle/>
        <a:p>
          <a:endParaRPr lang="zh-TW" altLang="en-US"/>
        </a:p>
      </dgm:t>
    </dgm:pt>
    <dgm:pt modelId="{6743A200-E0E9-4A19-99F8-BFA7F92DC2CD}" type="pres">
      <dgm:prSet presAssocID="{DAAC4037-0F2A-41EC-B1B6-4C516DEC976D}" presName="LevelOneTextNode" presStyleLbl="node0" presStyleIdx="0" presStyleCnt="1" custScaleX="359752" custScaleY="455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2FD3E51-5BD1-4101-8E48-D79A6FBE40E1}" type="pres">
      <dgm:prSet presAssocID="{DAAC4037-0F2A-41EC-B1B6-4C516DEC976D}" presName="level2hierChild" presStyleCnt="0"/>
      <dgm:spPr/>
      <dgm:t>
        <a:bodyPr/>
        <a:lstStyle/>
        <a:p>
          <a:endParaRPr lang="zh-TW" altLang="en-US"/>
        </a:p>
      </dgm:t>
    </dgm:pt>
    <dgm:pt modelId="{566D2927-C982-4F65-B1C7-55CEF95B631A}" type="pres">
      <dgm:prSet presAssocID="{4E63597D-35B5-49EC-BF00-782BE075C3E5}" presName="conn2-1" presStyleLbl="parChTrans1D2" presStyleIdx="0" presStyleCnt="4"/>
      <dgm:spPr/>
      <dgm:t>
        <a:bodyPr/>
        <a:lstStyle/>
        <a:p>
          <a:endParaRPr lang="zh-TW" altLang="en-US"/>
        </a:p>
      </dgm:t>
    </dgm:pt>
    <dgm:pt modelId="{B23B5903-E059-47C7-9FE0-F31F8CE25F65}" type="pres">
      <dgm:prSet presAssocID="{4E63597D-35B5-49EC-BF00-782BE075C3E5}" presName="connTx" presStyleLbl="parChTrans1D2" presStyleIdx="0" presStyleCnt="4"/>
      <dgm:spPr/>
      <dgm:t>
        <a:bodyPr/>
        <a:lstStyle/>
        <a:p>
          <a:endParaRPr lang="zh-TW" altLang="en-US"/>
        </a:p>
      </dgm:t>
    </dgm:pt>
    <dgm:pt modelId="{3FB2125B-1278-47E1-925E-D077FFF03A66}" type="pres">
      <dgm:prSet presAssocID="{C189726E-1958-49C3-84BB-D4A659441F36}" presName="root2" presStyleCnt="0"/>
      <dgm:spPr/>
      <dgm:t>
        <a:bodyPr/>
        <a:lstStyle/>
        <a:p>
          <a:endParaRPr lang="zh-TW" altLang="en-US"/>
        </a:p>
      </dgm:t>
    </dgm:pt>
    <dgm:pt modelId="{64051D86-FCC0-4C89-BE89-F7C4950FF865}" type="pres">
      <dgm:prSet presAssocID="{C189726E-1958-49C3-84BB-D4A659441F36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0A09256-BDD7-4FCB-8E6A-2664AF9B03E8}" type="pres">
      <dgm:prSet presAssocID="{C189726E-1958-49C3-84BB-D4A659441F36}" presName="level3hierChild" presStyleCnt="0"/>
      <dgm:spPr/>
      <dgm:t>
        <a:bodyPr/>
        <a:lstStyle/>
        <a:p>
          <a:endParaRPr lang="zh-TW" altLang="en-US"/>
        </a:p>
      </dgm:t>
    </dgm:pt>
    <dgm:pt modelId="{009AC426-0314-4012-8CE3-36C2F1087133}" type="pres">
      <dgm:prSet presAssocID="{8BFC4BC7-A547-4687-AC61-56C90D7AC7FB}" presName="conn2-1" presStyleLbl="parChTrans1D2" presStyleIdx="1" presStyleCnt="4"/>
      <dgm:spPr/>
      <dgm:t>
        <a:bodyPr/>
        <a:lstStyle/>
        <a:p>
          <a:endParaRPr lang="zh-TW" altLang="en-US"/>
        </a:p>
      </dgm:t>
    </dgm:pt>
    <dgm:pt modelId="{FCDA7138-0DFD-4685-9956-38EB7FC85BC4}" type="pres">
      <dgm:prSet presAssocID="{8BFC4BC7-A547-4687-AC61-56C90D7AC7FB}" presName="connTx" presStyleLbl="parChTrans1D2" presStyleIdx="1" presStyleCnt="4"/>
      <dgm:spPr/>
      <dgm:t>
        <a:bodyPr/>
        <a:lstStyle/>
        <a:p>
          <a:endParaRPr lang="zh-TW" altLang="en-US"/>
        </a:p>
      </dgm:t>
    </dgm:pt>
    <dgm:pt modelId="{13DA37E1-E057-4E8D-8FCD-5D6C769B24B6}" type="pres">
      <dgm:prSet presAssocID="{2B12B387-3E34-4098-BB7F-F2D1C493A68C}" presName="root2" presStyleCnt="0"/>
      <dgm:spPr/>
      <dgm:t>
        <a:bodyPr/>
        <a:lstStyle/>
        <a:p>
          <a:endParaRPr lang="zh-TW" altLang="en-US"/>
        </a:p>
      </dgm:t>
    </dgm:pt>
    <dgm:pt modelId="{941C05E6-E21A-4148-AE98-03AD399BD9AF}" type="pres">
      <dgm:prSet presAssocID="{2B12B387-3E34-4098-BB7F-F2D1C493A68C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5B60F90-4120-4402-9B42-EC379DA1479C}" type="pres">
      <dgm:prSet presAssocID="{2B12B387-3E34-4098-BB7F-F2D1C493A68C}" presName="level3hierChild" presStyleCnt="0"/>
      <dgm:spPr/>
      <dgm:t>
        <a:bodyPr/>
        <a:lstStyle/>
        <a:p>
          <a:endParaRPr lang="zh-TW" altLang="en-US"/>
        </a:p>
      </dgm:t>
    </dgm:pt>
    <dgm:pt modelId="{6F892946-BEEB-4782-B361-53785505F728}" type="pres">
      <dgm:prSet presAssocID="{028D0F98-9A0F-42A4-86AF-385BDEF6A8F4}" presName="conn2-1" presStyleLbl="parChTrans1D2" presStyleIdx="2" presStyleCnt="4"/>
      <dgm:spPr/>
      <dgm:t>
        <a:bodyPr/>
        <a:lstStyle/>
        <a:p>
          <a:endParaRPr lang="zh-TW" altLang="en-US"/>
        </a:p>
      </dgm:t>
    </dgm:pt>
    <dgm:pt modelId="{483AF68C-6D21-478B-AD6F-6B3836275133}" type="pres">
      <dgm:prSet presAssocID="{028D0F98-9A0F-42A4-86AF-385BDEF6A8F4}" presName="connTx" presStyleLbl="parChTrans1D2" presStyleIdx="2" presStyleCnt="4"/>
      <dgm:spPr/>
      <dgm:t>
        <a:bodyPr/>
        <a:lstStyle/>
        <a:p>
          <a:endParaRPr lang="zh-TW" altLang="en-US"/>
        </a:p>
      </dgm:t>
    </dgm:pt>
    <dgm:pt modelId="{E50DEE7F-EF7D-4A09-B488-8F58665A5CC4}" type="pres">
      <dgm:prSet presAssocID="{D406914A-6821-42D8-9691-7F7CA495E966}" presName="root2" presStyleCnt="0"/>
      <dgm:spPr/>
      <dgm:t>
        <a:bodyPr/>
        <a:lstStyle/>
        <a:p>
          <a:endParaRPr lang="zh-TW" altLang="en-US"/>
        </a:p>
      </dgm:t>
    </dgm:pt>
    <dgm:pt modelId="{E80B7FB1-B452-450A-8392-739CCCB97646}" type="pres">
      <dgm:prSet presAssocID="{D406914A-6821-42D8-9691-7F7CA495E96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9AC36B0-E4C0-4A05-AA80-9F1AAA320350}" type="pres">
      <dgm:prSet presAssocID="{D406914A-6821-42D8-9691-7F7CA495E966}" presName="level3hierChild" presStyleCnt="0"/>
      <dgm:spPr/>
      <dgm:t>
        <a:bodyPr/>
        <a:lstStyle/>
        <a:p>
          <a:endParaRPr lang="zh-TW" altLang="en-US"/>
        </a:p>
      </dgm:t>
    </dgm:pt>
    <dgm:pt modelId="{B90C7937-C7AA-4356-8B4A-6547FAF1E653}" type="pres">
      <dgm:prSet presAssocID="{3E67436C-25B9-402F-8638-9F613897AF7D}" presName="conn2-1" presStyleLbl="parChTrans1D2" presStyleIdx="3" presStyleCnt="4"/>
      <dgm:spPr/>
      <dgm:t>
        <a:bodyPr/>
        <a:lstStyle/>
        <a:p>
          <a:endParaRPr lang="zh-TW" altLang="en-US"/>
        </a:p>
      </dgm:t>
    </dgm:pt>
    <dgm:pt modelId="{EDAC70D2-1E43-47B2-AF0C-BE74A555EB66}" type="pres">
      <dgm:prSet presAssocID="{3E67436C-25B9-402F-8638-9F613897AF7D}" presName="connTx" presStyleLbl="parChTrans1D2" presStyleIdx="3" presStyleCnt="4"/>
      <dgm:spPr/>
      <dgm:t>
        <a:bodyPr/>
        <a:lstStyle/>
        <a:p>
          <a:endParaRPr lang="zh-TW" altLang="en-US"/>
        </a:p>
      </dgm:t>
    </dgm:pt>
    <dgm:pt modelId="{481E6C3E-C56D-448C-BFB9-72F2806F7B84}" type="pres">
      <dgm:prSet presAssocID="{B767D52D-BC7C-4402-BA80-E972DDEDE790}" presName="root2" presStyleCnt="0"/>
      <dgm:spPr/>
      <dgm:t>
        <a:bodyPr/>
        <a:lstStyle/>
        <a:p>
          <a:endParaRPr lang="zh-TW" altLang="en-US"/>
        </a:p>
      </dgm:t>
    </dgm:pt>
    <dgm:pt modelId="{44FF458A-E41B-42C0-936B-F0F46B7ED84D}" type="pres">
      <dgm:prSet presAssocID="{B767D52D-BC7C-4402-BA80-E972DDEDE79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8235FAE-6E9A-46C7-A9C3-2801C5F41AB2}" type="pres">
      <dgm:prSet presAssocID="{B767D52D-BC7C-4402-BA80-E972DDEDE790}" presName="level3hierChild" presStyleCnt="0"/>
      <dgm:spPr/>
      <dgm:t>
        <a:bodyPr/>
        <a:lstStyle/>
        <a:p>
          <a:endParaRPr lang="zh-TW" altLang="en-US"/>
        </a:p>
      </dgm:t>
    </dgm:pt>
  </dgm:ptLst>
  <dgm:cxnLst>
    <dgm:cxn modelId="{462DB0AF-1408-420C-BF72-F58CF9FAC885}" type="presOf" srcId="{3E67436C-25B9-402F-8638-9F613897AF7D}" destId="{B90C7937-C7AA-4356-8B4A-6547FAF1E653}" srcOrd="0" destOrd="0" presId="urn:microsoft.com/office/officeart/2008/layout/HorizontalMultiLevelHierarchy"/>
    <dgm:cxn modelId="{FD34E3FB-5982-4225-8C23-A7EBE5C9FA09}" type="presOf" srcId="{8A7DE3DA-55BD-4814-B2A3-1518165B74ED}" destId="{1236982F-A1AB-44D2-8C07-A9B7F8695DFD}" srcOrd="0" destOrd="0" presId="urn:microsoft.com/office/officeart/2008/layout/HorizontalMultiLevelHierarchy"/>
    <dgm:cxn modelId="{00F254C0-428A-40C0-9553-AA02F4D3F0DB}" type="presOf" srcId="{2B12B387-3E34-4098-BB7F-F2D1C493A68C}" destId="{941C05E6-E21A-4148-AE98-03AD399BD9AF}" srcOrd="0" destOrd="0" presId="urn:microsoft.com/office/officeart/2008/layout/HorizontalMultiLevelHierarchy"/>
    <dgm:cxn modelId="{3CED5B3E-5248-4B6E-B80B-4A9A4F03BC8D}" type="presOf" srcId="{B767D52D-BC7C-4402-BA80-E972DDEDE790}" destId="{44FF458A-E41B-42C0-936B-F0F46B7ED84D}" srcOrd="0" destOrd="0" presId="urn:microsoft.com/office/officeart/2008/layout/HorizontalMultiLevelHierarchy"/>
    <dgm:cxn modelId="{A033453B-C484-4069-B398-490296AE5A29}" type="presOf" srcId="{8BFC4BC7-A547-4687-AC61-56C90D7AC7FB}" destId="{009AC426-0314-4012-8CE3-36C2F1087133}" srcOrd="0" destOrd="0" presId="urn:microsoft.com/office/officeart/2008/layout/HorizontalMultiLevelHierarchy"/>
    <dgm:cxn modelId="{05BEB551-A658-4699-8F61-6B8CD810E3F6}" srcId="{DAAC4037-0F2A-41EC-B1B6-4C516DEC976D}" destId="{D406914A-6821-42D8-9691-7F7CA495E966}" srcOrd="2" destOrd="0" parTransId="{028D0F98-9A0F-42A4-86AF-385BDEF6A8F4}" sibTransId="{71AC5FA5-9CA0-4C33-A3BD-461EAD779CF6}"/>
    <dgm:cxn modelId="{1ACAFE5B-A4F7-4E0F-BB30-0C6F9F16B79B}" type="presOf" srcId="{8BFC4BC7-A547-4687-AC61-56C90D7AC7FB}" destId="{FCDA7138-0DFD-4685-9956-38EB7FC85BC4}" srcOrd="1" destOrd="0" presId="urn:microsoft.com/office/officeart/2008/layout/HorizontalMultiLevelHierarchy"/>
    <dgm:cxn modelId="{D3A383EB-13B7-4CE5-862C-E34B6BB333DF}" type="presOf" srcId="{D406914A-6821-42D8-9691-7F7CA495E966}" destId="{E80B7FB1-B452-450A-8392-739CCCB97646}" srcOrd="0" destOrd="0" presId="urn:microsoft.com/office/officeart/2008/layout/HorizontalMultiLevelHierarchy"/>
    <dgm:cxn modelId="{BE7A1C1A-92D5-42AB-B5C7-9DA4EFB79009}" srcId="{DAAC4037-0F2A-41EC-B1B6-4C516DEC976D}" destId="{C189726E-1958-49C3-84BB-D4A659441F36}" srcOrd="0" destOrd="0" parTransId="{4E63597D-35B5-49EC-BF00-782BE075C3E5}" sibTransId="{663C3B84-D1AB-4AF5-91A3-FBF451E6A45F}"/>
    <dgm:cxn modelId="{88EF6A67-318F-4CB6-9B05-5EA9C5F1F806}" type="presOf" srcId="{3E67436C-25B9-402F-8638-9F613897AF7D}" destId="{EDAC70D2-1E43-47B2-AF0C-BE74A555EB66}" srcOrd="1" destOrd="0" presId="urn:microsoft.com/office/officeart/2008/layout/HorizontalMultiLevelHierarchy"/>
    <dgm:cxn modelId="{31998CD2-43B9-42D4-8C8A-C3B45D93F7CE}" type="presOf" srcId="{4E63597D-35B5-49EC-BF00-782BE075C3E5}" destId="{566D2927-C982-4F65-B1C7-55CEF95B631A}" srcOrd="0" destOrd="0" presId="urn:microsoft.com/office/officeart/2008/layout/HorizontalMultiLevelHierarchy"/>
    <dgm:cxn modelId="{01A3A3B1-DC96-49F2-B3EB-17727B73FB29}" type="presOf" srcId="{028D0F98-9A0F-42A4-86AF-385BDEF6A8F4}" destId="{483AF68C-6D21-478B-AD6F-6B3836275133}" srcOrd="1" destOrd="0" presId="urn:microsoft.com/office/officeart/2008/layout/HorizontalMultiLevelHierarchy"/>
    <dgm:cxn modelId="{E7C2B24E-BDDB-4F63-A96B-94FF859A3343}" type="presOf" srcId="{4E63597D-35B5-49EC-BF00-782BE075C3E5}" destId="{B23B5903-E059-47C7-9FE0-F31F8CE25F65}" srcOrd="1" destOrd="0" presId="urn:microsoft.com/office/officeart/2008/layout/HorizontalMultiLevelHierarchy"/>
    <dgm:cxn modelId="{34D879A7-8165-470B-8ADC-E2B21AF3078C}" srcId="{8A7DE3DA-55BD-4814-B2A3-1518165B74ED}" destId="{DAAC4037-0F2A-41EC-B1B6-4C516DEC976D}" srcOrd="0" destOrd="0" parTransId="{6EFB0490-DC9F-45CB-873B-A04493DE09B2}" sibTransId="{3069A584-267D-4CF3-8B55-CAAC3DEBC0ED}"/>
    <dgm:cxn modelId="{8CBE93FE-4E79-48BB-AF5C-B9AF874A9635}" type="presOf" srcId="{DAAC4037-0F2A-41EC-B1B6-4C516DEC976D}" destId="{6743A200-E0E9-4A19-99F8-BFA7F92DC2CD}" srcOrd="0" destOrd="0" presId="urn:microsoft.com/office/officeart/2008/layout/HorizontalMultiLevelHierarchy"/>
    <dgm:cxn modelId="{1D3AD114-6753-4F77-A2F5-722E7BE98810}" type="presOf" srcId="{028D0F98-9A0F-42A4-86AF-385BDEF6A8F4}" destId="{6F892946-BEEB-4782-B361-53785505F728}" srcOrd="0" destOrd="0" presId="urn:microsoft.com/office/officeart/2008/layout/HorizontalMultiLevelHierarchy"/>
    <dgm:cxn modelId="{006B3205-8800-440C-94B4-F58247AF8B27}" type="presOf" srcId="{C189726E-1958-49C3-84BB-D4A659441F36}" destId="{64051D86-FCC0-4C89-BE89-F7C4950FF865}" srcOrd="0" destOrd="0" presId="urn:microsoft.com/office/officeart/2008/layout/HorizontalMultiLevelHierarchy"/>
    <dgm:cxn modelId="{89C630DA-A93E-4F38-9029-3B1BB67DE4C4}" srcId="{DAAC4037-0F2A-41EC-B1B6-4C516DEC976D}" destId="{2B12B387-3E34-4098-BB7F-F2D1C493A68C}" srcOrd="1" destOrd="0" parTransId="{8BFC4BC7-A547-4687-AC61-56C90D7AC7FB}" sibTransId="{FCEFC735-DCA8-4CFF-952B-75F7184EF9EB}"/>
    <dgm:cxn modelId="{D9379C94-F801-4261-9178-4C58C335A655}" srcId="{DAAC4037-0F2A-41EC-B1B6-4C516DEC976D}" destId="{B767D52D-BC7C-4402-BA80-E972DDEDE790}" srcOrd="3" destOrd="0" parTransId="{3E67436C-25B9-402F-8638-9F613897AF7D}" sibTransId="{12C3E65D-431D-459C-9EDC-5AD8B70DCDC3}"/>
    <dgm:cxn modelId="{A7F6EEA5-1EE0-4741-9EEC-262CEBF659D9}" type="presParOf" srcId="{1236982F-A1AB-44D2-8C07-A9B7F8695DFD}" destId="{471B5CE7-F256-4E3F-91A4-C021CE8738FC}" srcOrd="0" destOrd="0" presId="urn:microsoft.com/office/officeart/2008/layout/HorizontalMultiLevelHierarchy"/>
    <dgm:cxn modelId="{DF436E10-4974-4F60-8103-C886DF462711}" type="presParOf" srcId="{471B5CE7-F256-4E3F-91A4-C021CE8738FC}" destId="{6743A200-E0E9-4A19-99F8-BFA7F92DC2CD}" srcOrd="0" destOrd="0" presId="urn:microsoft.com/office/officeart/2008/layout/HorizontalMultiLevelHierarchy"/>
    <dgm:cxn modelId="{AD8E2161-F898-4E9D-A1C1-27238A7CC4E7}" type="presParOf" srcId="{471B5CE7-F256-4E3F-91A4-C021CE8738FC}" destId="{C2FD3E51-5BD1-4101-8E48-D79A6FBE40E1}" srcOrd="1" destOrd="0" presId="urn:microsoft.com/office/officeart/2008/layout/HorizontalMultiLevelHierarchy"/>
    <dgm:cxn modelId="{861D2487-5B8A-4018-B027-313091A22601}" type="presParOf" srcId="{C2FD3E51-5BD1-4101-8E48-D79A6FBE40E1}" destId="{566D2927-C982-4F65-B1C7-55CEF95B631A}" srcOrd="0" destOrd="0" presId="urn:microsoft.com/office/officeart/2008/layout/HorizontalMultiLevelHierarchy"/>
    <dgm:cxn modelId="{4F089D19-0485-4A36-A836-335C3EC5D560}" type="presParOf" srcId="{566D2927-C982-4F65-B1C7-55CEF95B631A}" destId="{B23B5903-E059-47C7-9FE0-F31F8CE25F65}" srcOrd="0" destOrd="0" presId="urn:microsoft.com/office/officeart/2008/layout/HorizontalMultiLevelHierarchy"/>
    <dgm:cxn modelId="{D9B1ACCE-1215-4746-9EDB-65B25882B98B}" type="presParOf" srcId="{C2FD3E51-5BD1-4101-8E48-D79A6FBE40E1}" destId="{3FB2125B-1278-47E1-925E-D077FFF03A66}" srcOrd="1" destOrd="0" presId="urn:microsoft.com/office/officeart/2008/layout/HorizontalMultiLevelHierarchy"/>
    <dgm:cxn modelId="{EA9D4BE0-91AD-4640-B187-DFC9B18103A6}" type="presParOf" srcId="{3FB2125B-1278-47E1-925E-D077FFF03A66}" destId="{64051D86-FCC0-4C89-BE89-F7C4950FF865}" srcOrd="0" destOrd="0" presId="urn:microsoft.com/office/officeart/2008/layout/HorizontalMultiLevelHierarchy"/>
    <dgm:cxn modelId="{B2FF8E8E-513C-49ED-A063-5F56A425B62E}" type="presParOf" srcId="{3FB2125B-1278-47E1-925E-D077FFF03A66}" destId="{30A09256-BDD7-4FCB-8E6A-2664AF9B03E8}" srcOrd="1" destOrd="0" presId="urn:microsoft.com/office/officeart/2008/layout/HorizontalMultiLevelHierarchy"/>
    <dgm:cxn modelId="{831B31C3-33A0-46F9-8E77-0061DFF8658F}" type="presParOf" srcId="{C2FD3E51-5BD1-4101-8E48-D79A6FBE40E1}" destId="{009AC426-0314-4012-8CE3-36C2F1087133}" srcOrd="2" destOrd="0" presId="urn:microsoft.com/office/officeart/2008/layout/HorizontalMultiLevelHierarchy"/>
    <dgm:cxn modelId="{415CA771-A308-4AEF-99C8-3D7D666CF754}" type="presParOf" srcId="{009AC426-0314-4012-8CE3-36C2F1087133}" destId="{FCDA7138-0DFD-4685-9956-38EB7FC85BC4}" srcOrd="0" destOrd="0" presId="urn:microsoft.com/office/officeart/2008/layout/HorizontalMultiLevelHierarchy"/>
    <dgm:cxn modelId="{C8204205-92A7-4F62-8240-ED0F2E2DD470}" type="presParOf" srcId="{C2FD3E51-5BD1-4101-8E48-D79A6FBE40E1}" destId="{13DA37E1-E057-4E8D-8FCD-5D6C769B24B6}" srcOrd="3" destOrd="0" presId="urn:microsoft.com/office/officeart/2008/layout/HorizontalMultiLevelHierarchy"/>
    <dgm:cxn modelId="{EDAB4282-C041-450C-BA8B-39230DF01590}" type="presParOf" srcId="{13DA37E1-E057-4E8D-8FCD-5D6C769B24B6}" destId="{941C05E6-E21A-4148-AE98-03AD399BD9AF}" srcOrd="0" destOrd="0" presId="urn:microsoft.com/office/officeart/2008/layout/HorizontalMultiLevelHierarchy"/>
    <dgm:cxn modelId="{56898234-CEAA-4476-9E8C-F9732939BE07}" type="presParOf" srcId="{13DA37E1-E057-4E8D-8FCD-5D6C769B24B6}" destId="{A5B60F90-4120-4402-9B42-EC379DA1479C}" srcOrd="1" destOrd="0" presId="urn:microsoft.com/office/officeart/2008/layout/HorizontalMultiLevelHierarchy"/>
    <dgm:cxn modelId="{516F6A09-A9B7-49C8-86A6-61F3ADD72D1E}" type="presParOf" srcId="{C2FD3E51-5BD1-4101-8E48-D79A6FBE40E1}" destId="{6F892946-BEEB-4782-B361-53785505F728}" srcOrd="4" destOrd="0" presId="urn:microsoft.com/office/officeart/2008/layout/HorizontalMultiLevelHierarchy"/>
    <dgm:cxn modelId="{AF54682A-B96D-43E8-8CDD-5B0B3B0ABB4E}" type="presParOf" srcId="{6F892946-BEEB-4782-B361-53785505F728}" destId="{483AF68C-6D21-478B-AD6F-6B3836275133}" srcOrd="0" destOrd="0" presId="urn:microsoft.com/office/officeart/2008/layout/HorizontalMultiLevelHierarchy"/>
    <dgm:cxn modelId="{5452B635-3341-4454-9FCD-FB1D4FC71E5B}" type="presParOf" srcId="{C2FD3E51-5BD1-4101-8E48-D79A6FBE40E1}" destId="{E50DEE7F-EF7D-4A09-B488-8F58665A5CC4}" srcOrd="5" destOrd="0" presId="urn:microsoft.com/office/officeart/2008/layout/HorizontalMultiLevelHierarchy"/>
    <dgm:cxn modelId="{205B38DC-BA72-48D4-B30D-62EF9242EED5}" type="presParOf" srcId="{E50DEE7F-EF7D-4A09-B488-8F58665A5CC4}" destId="{E80B7FB1-B452-450A-8392-739CCCB97646}" srcOrd="0" destOrd="0" presId="urn:microsoft.com/office/officeart/2008/layout/HorizontalMultiLevelHierarchy"/>
    <dgm:cxn modelId="{29BDD8F2-B748-4028-8A67-461495100D90}" type="presParOf" srcId="{E50DEE7F-EF7D-4A09-B488-8F58665A5CC4}" destId="{C9AC36B0-E4C0-4A05-AA80-9F1AAA320350}" srcOrd="1" destOrd="0" presId="urn:microsoft.com/office/officeart/2008/layout/HorizontalMultiLevelHierarchy"/>
    <dgm:cxn modelId="{8481DB63-5D2F-4B55-B728-EC41F6A1AE28}" type="presParOf" srcId="{C2FD3E51-5BD1-4101-8E48-D79A6FBE40E1}" destId="{B90C7937-C7AA-4356-8B4A-6547FAF1E653}" srcOrd="6" destOrd="0" presId="urn:microsoft.com/office/officeart/2008/layout/HorizontalMultiLevelHierarchy"/>
    <dgm:cxn modelId="{E20E2F9D-F916-4CE3-910E-9C89F3718735}" type="presParOf" srcId="{B90C7937-C7AA-4356-8B4A-6547FAF1E653}" destId="{EDAC70D2-1E43-47B2-AF0C-BE74A555EB66}" srcOrd="0" destOrd="0" presId="urn:microsoft.com/office/officeart/2008/layout/HorizontalMultiLevelHierarchy"/>
    <dgm:cxn modelId="{5E0BAF64-0440-4B30-BDD3-D08366530B4D}" type="presParOf" srcId="{C2FD3E51-5BD1-4101-8E48-D79A6FBE40E1}" destId="{481E6C3E-C56D-448C-BFB9-72F2806F7B84}" srcOrd="7" destOrd="0" presId="urn:microsoft.com/office/officeart/2008/layout/HorizontalMultiLevelHierarchy"/>
    <dgm:cxn modelId="{B1FC648F-1946-478E-ABBE-294509410C07}" type="presParOf" srcId="{481E6C3E-C56D-448C-BFB9-72F2806F7B84}" destId="{44FF458A-E41B-42C0-936B-F0F46B7ED84D}" srcOrd="0" destOrd="0" presId="urn:microsoft.com/office/officeart/2008/layout/HorizontalMultiLevelHierarchy"/>
    <dgm:cxn modelId="{F539C544-E927-4BAD-BFC5-1EB2AD99C911}" type="presParOf" srcId="{481E6C3E-C56D-448C-BFB9-72F2806F7B84}" destId="{C8235FAE-6E9A-46C7-A9C3-2801C5F41AB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C7937-C7AA-4356-8B4A-6547FAF1E653}">
      <dsp:nvSpPr>
        <dsp:cNvPr id="0" name=""/>
        <dsp:cNvSpPr/>
      </dsp:nvSpPr>
      <dsp:spPr>
        <a:xfrm>
          <a:off x="2922580" y="2160000"/>
          <a:ext cx="532660" cy="1522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6330" y="0"/>
              </a:lnTo>
              <a:lnTo>
                <a:pt x="266330" y="1522467"/>
              </a:lnTo>
              <a:lnTo>
                <a:pt x="532660" y="152246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000" kern="1200"/>
        </a:p>
      </dsp:txBody>
      <dsp:txXfrm>
        <a:off x="3148586" y="2880909"/>
        <a:ext cx="80647" cy="80647"/>
      </dsp:txXfrm>
    </dsp:sp>
    <dsp:sp modelId="{6F892946-BEEB-4782-B361-53785505F728}">
      <dsp:nvSpPr>
        <dsp:cNvPr id="0" name=""/>
        <dsp:cNvSpPr/>
      </dsp:nvSpPr>
      <dsp:spPr>
        <a:xfrm>
          <a:off x="2922580" y="2160000"/>
          <a:ext cx="532660" cy="507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6330" y="0"/>
              </a:lnTo>
              <a:lnTo>
                <a:pt x="266330" y="507489"/>
              </a:lnTo>
              <a:lnTo>
                <a:pt x="532660" y="507489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000" kern="1200"/>
        </a:p>
      </dsp:txBody>
      <dsp:txXfrm>
        <a:off x="3170517" y="2395351"/>
        <a:ext cx="36785" cy="36785"/>
      </dsp:txXfrm>
    </dsp:sp>
    <dsp:sp modelId="{009AC426-0314-4012-8CE3-36C2F1087133}">
      <dsp:nvSpPr>
        <dsp:cNvPr id="0" name=""/>
        <dsp:cNvSpPr/>
      </dsp:nvSpPr>
      <dsp:spPr>
        <a:xfrm>
          <a:off x="2922580" y="1652510"/>
          <a:ext cx="532660" cy="507489"/>
        </a:xfrm>
        <a:custGeom>
          <a:avLst/>
          <a:gdLst/>
          <a:ahLst/>
          <a:cxnLst/>
          <a:rect l="0" t="0" r="0" b="0"/>
          <a:pathLst>
            <a:path>
              <a:moveTo>
                <a:pt x="0" y="507489"/>
              </a:moveTo>
              <a:lnTo>
                <a:pt x="266330" y="507489"/>
              </a:lnTo>
              <a:lnTo>
                <a:pt x="266330" y="0"/>
              </a:lnTo>
              <a:lnTo>
                <a:pt x="532660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000" kern="1200"/>
        </a:p>
      </dsp:txBody>
      <dsp:txXfrm>
        <a:off x="3170517" y="1887862"/>
        <a:ext cx="36785" cy="36785"/>
      </dsp:txXfrm>
    </dsp:sp>
    <dsp:sp modelId="{566D2927-C982-4F65-B1C7-55CEF95B631A}">
      <dsp:nvSpPr>
        <dsp:cNvPr id="0" name=""/>
        <dsp:cNvSpPr/>
      </dsp:nvSpPr>
      <dsp:spPr>
        <a:xfrm>
          <a:off x="2922580" y="637532"/>
          <a:ext cx="532660" cy="1522467"/>
        </a:xfrm>
        <a:custGeom>
          <a:avLst/>
          <a:gdLst/>
          <a:ahLst/>
          <a:cxnLst/>
          <a:rect l="0" t="0" r="0" b="0"/>
          <a:pathLst>
            <a:path>
              <a:moveTo>
                <a:pt x="0" y="1522467"/>
              </a:moveTo>
              <a:lnTo>
                <a:pt x="266330" y="1522467"/>
              </a:lnTo>
              <a:lnTo>
                <a:pt x="266330" y="0"/>
              </a:lnTo>
              <a:lnTo>
                <a:pt x="532660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000" kern="1200"/>
        </a:p>
      </dsp:txBody>
      <dsp:txXfrm>
        <a:off x="3148586" y="1358442"/>
        <a:ext cx="80647" cy="80647"/>
      </dsp:txXfrm>
    </dsp:sp>
    <dsp:sp modelId="{6743A200-E0E9-4A19-99F8-BFA7F92DC2CD}">
      <dsp:nvSpPr>
        <dsp:cNvPr id="0" name=""/>
        <dsp:cNvSpPr/>
      </dsp:nvSpPr>
      <dsp:spPr>
        <a:xfrm rot="16200000">
          <a:off x="488364" y="699437"/>
          <a:ext cx="1947305" cy="292112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smtClean="0"/>
            <a:t> </a:t>
          </a:r>
          <a:endParaRPr lang="zh-TW" altLang="en-US" sz="2000" kern="1200"/>
        </a:p>
      </dsp:txBody>
      <dsp:txXfrm>
        <a:off x="488364" y="699437"/>
        <a:ext cx="1947305" cy="2921124"/>
      </dsp:txXfrm>
    </dsp:sp>
    <dsp:sp modelId="{64051D86-FCC0-4C89-BE89-F7C4950FF865}">
      <dsp:nvSpPr>
        <dsp:cNvPr id="0" name=""/>
        <dsp:cNvSpPr/>
      </dsp:nvSpPr>
      <dsp:spPr>
        <a:xfrm>
          <a:off x="3455240" y="231540"/>
          <a:ext cx="2663303" cy="81198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擁有更精確的地圖</a:t>
          </a:r>
          <a:endParaRPr lang="zh-TW" altLang="en-US" sz="2000" kern="1200"/>
        </a:p>
      </dsp:txBody>
      <dsp:txXfrm>
        <a:off x="3455240" y="231540"/>
        <a:ext cx="2663303" cy="811982"/>
      </dsp:txXfrm>
    </dsp:sp>
    <dsp:sp modelId="{941C05E6-E21A-4148-AE98-03AD399BD9AF}">
      <dsp:nvSpPr>
        <dsp:cNvPr id="0" name=""/>
        <dsp:cNvSpPr/>
      </dsp:nvSpPr>
      <dsp:spPr>
        <a:xfrm>
          <a:off x="3455240" y="1246519"/>
          <a:ext cx="2663303" cy="81198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擁有更好的軟體技術</a:t>
          </a:r>
          <a:endParaRPr lang="zh-TW" altLang="en-US" sz="20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5240" y="1246519"/>
        <a:ext cx="2663303" cy="811982"/>
      </dsp:txXfrm>
    </dsp:sp>
    <dsp:sp modelId="{E80B7FB1-B452-450A-8392-739CCCB97646}">
      <dsp:nvSpPr>
        <dsp:cNvPr id="0" name=""/>
        <dsp:cNvSpPr/>
      </dsp:nvSpPr>
      <dsp:spPr>
        <a:xfrm>
          <a:off x="3455240" y="2261497"/>
          <a:ext cx="2663303" cy="81198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涉及廣泛的科研領域</a:t>
          </a:r>
          <a:endParaRPr lang="zh-TW" altLang="en-US" sz="20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5240" y="2261497"/>
        <a:ext cx="2663303" cy="811982"/>
      </dsp:txXfrm>
    </dsp:sp>
    <dsp:sp modelId="{44FF458A-E41B-42C0-936B-F0F46B7ED84D}">
      <dsp:nvSpPr>
        <dsp:cNvPr id="0" name=""/>
        <dsp:cNvSpPr/>
      </dsp:nvSpPr>
      <dsp:spPr>
        <a:xfrm>
          <a:off x="3455240" y="3276476"/>
          <a:ext cx="2663303" cy="811982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擁有一支頂尖的團隊</a:t>
          </a:r>
          <a:endParaRPr lang="zh-TW" altLang="en-US" sz="20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5240" y="3276476"/>
        <a:ext cx="2663303" cy="811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2661D-FDA1-4E35-928E-343D5328EA9A}" type="datetimeFigureOut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B10BD-4471-47D8-A2C5-0D6AF954196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7131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B10BD-4471-47D8-A2C5-0D6AF9541967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5895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27C4-33A0-4A59-9F73-9B16A23EF913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046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7912-BAAD-41A3-9F27-7F3BC6A5B6FC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8916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E128-6410-454B-90E0-F953F344F74F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316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37F9-A6BD-4567-9E78-2B949853A64F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7478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4F403-2B4E-4EC3-85DE-A5BBAB3D9FD1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747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12" y="-27384"/>
            <a:ext cx="8136000" cy="1661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0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6CD39-9E19-497A-8F7D-02F6BF708F12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6622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7772400" cy="1470025"/>
          </a:xfrm>
        </p:spPr>
        <p:txBody>
          <a:bodyPr>
            <a:noAutofit/>
          </a:bodyPr>
          <a:lstStyle>
            <a:lvl1pPr>
              <a:defRPr sz="5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00206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5290D-6513-4B25-80BF-C01F6DD58592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1469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D14B6-7AA7-472E-82D3-505C260F6A6E}" type="datetime1">
              <a:rPr lang="zh-TW" altLang="en-US" smtClean="0"/>
              <a:t>2017/9/13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76256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ED06838-C46E-438B-A7B6-D35C89EEFD8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3394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93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無人駕駛汽車</a:t>
            </a:r>
            <a:endParaRPr lang="zh-TW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042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無人駕駛與傳統車廠有何不同</a:t>
            </a:r>
            <a:endParaRPr lang="zh-TW" altLang="en-US"/>
          </a:p>
        </p:txBody>
      </p:sp>
      <p:graphicFrame>
        <p:nvGraphicFramePr>
          <p:cNvPr id="8" name="資料庫圖表 7"/>
          <p:cNvGraphicFramePr/>
          <p:nvPr>
            <p:extLst>
              <p:ext uri="{D42A27DB-BD31-4B8C-83A1-F6EECF244321}">
                <p14:modId xmlns:p14="http://schemas.microsoft.com/office/powerpoint/2010/main" val="2974472440"/>
              </p:ext>
            </p:extLst>
          </p:nvPr>
        </p:nvGraphicFramePr>
        <p:xfrm>
          <a:off x="1547664" y="1772816"/>
          <a:ext cx="6120000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659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95137"/>
              </p:ext>
            </p:extLst>
          </p:nvPr>
        </p:nvGraphicFramePr>
        <p:xfrm>
          <a:off x="1175792" y="1845264"/>
          <a:ext cx="6792417" cy="3960000"/>
        </p:xfrm>
        <a:graphic>
          <a:graphicData uri="http://schemas.openxmlformats.org/drawingml/2006/table">
            <a:tbl>
              <a:tblPr bandRow="1">
                <a:blipFill>
                  <a:blip r:embed="rId2"/>
                  <a:stretch>
                    <a:fillRect/>
                  </a:stretch>
                </a:blipFill>
                <a:tableStyleId>{5C22544A-7EE6-4342-B048-85BDC9FD1C3A}</a:tableStyleId>
              </a:tblPr>
              <a:tblGrid>
                <a:gridCol w="2264139">
                  <a:extLst>
                    <a:ext uri="{9D8B030D-6E8A-4147-A177-3AD203B41FA5}">
                      <a16:colId xmlns="" xmlns:a16="http://schemas.microsoft.com/office/drawing/2014/main" val="1958316840"/>
                    </a:ext>
                  </a:extLst>
                </a:gridCol>
                <a:gridCol w="2264139">
                  <a:extLst>
                    <a:ext uri="{9D8B030D-6E8A-4147-A177-3AD203B41FA5}">
                      <a16:colId xmlns="" xmlns:a16="http://schemas.microsoft.com/office/drawing/2014/main" val="1153662757"/>
                    </a:ext>
                  </a:extLst>
                </a:gridCol>
                <a:gridCol w="2264139">
                  <a:extLst>
                    <a:ext uri="{9D8B030D-6E8A-4147-A177-3AD203B41FA5}">
                      <a16:colId xmlns="" xmlns:a16="http://schemas.microsoft.com/office/drawing/2014/main" val="2559174556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3093023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Google</a:t>
                      </a:r>
                      <a:endParaRPr lang="zh-TW" altLang="en-US" sz="2400" b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Mercedes-Benz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Delphi</a:t>
                      </a:r>
                      <a:endParaRPr lang="zh-TW" altLang="en-US" sz="2400" b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89098434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TW" altLang="en-US" sz="24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16899295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Bosch</a:t>
                      </a:r>
                      <a:endParaRPr lang="zh-TW" altLang="en-US" sz="2400" b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Nissan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Volkswagen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03013639"/>
                  </a:ext>
                </a:extLst>
              </a:tr>
            </a:tbl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自動駕駛哪家強</a:t>
            </a:r>
            <a:r>
              <a:rPr lang="zh-TW" altLang="en-US" smtClean="0"/>
              <a:t>？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73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看數據說話</a:t>
            </a:r>
            <a:endParaRPr lang="en-US" altLang="zh-TW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187624" y="6495532"/>
            <a:ext cx="78725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Google</a:t>
            </a:r>
            <a:r>
              <a:rPr lang="zh-TW" alt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在自動駕駛里程數的累積上，以壓倒性</a:t>
            </a:r>
            <a:r>
              <a:rPr lang="en-US" altLang="zh-TW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424331</a:t>
            </a:r>
            <a:r>
              <a:rPr lang="zh-TW" alt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英里佔據排行榜第一</a:t>
            </a:r>
          </a:p>
        </p:txBody>
      </p:sp>
      <p:sp>
        <p:nvSpPr>
          <p:cNvPr id="8" name="矩形 7"/>
          <p:cNvSpPr/>
          <p:nvPr/>
        </p:nvSpPr>
        <p:spPr>
          <a:xfrm>
            <a:off x="791580" y="1689019"/>
            <a:ext cx="75608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92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2015</a:t>
            </a:r>
            <a:r>
              <a:rPr lang="zh-TW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年</a:t>
            </a:r>
            <a:r>
              <a:rPr lang="en-US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6</a:t>
            </a:r>
            <a:r>
              <a:rPr lang="zh-TW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間企業自動駕駛車無人干預單次行駛里程</a:t>
            </a:r>
            <a:r>
              <a:rPr lang="en-US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英里</a:t>
            </a:r>
            <a:r>
              <a:rPr lang="en-US" altLang="zh-TW" sz="2200" dirty="0" smtClean="0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endParaRPr lang="zh-TW" altLang="zh-TW" sz="2200" dirty="0">
              <a:solidFill>
                <a:srgbClr val="002060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1542843512"/>
              </p:ext>
            </p:extLst>
          </p:nvPr>
        </p:nvGraphicFramePr>
        <p:xfrm>
          <a:off x="1161542" y="2204864"/>
          <a:ext cx="72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28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群組 63"/>
          <p:cNvGrpSpPr/>
          <p:nvPr/>
        </p:nvGrpSpPr>
        <p:grpSpPr>
          <a:xfrm>
            <a:off x="1952533" y="2251440"/>
            <a:ext cx="5040560" cy="2803457"/>
            <a:chOff x="1952533" y="2251440"/>
            <a:chExt cx="5040560" cy="2803457"/>
          </a:xfrm>
        </p:grpSpPr>
        <p:pic>
          <p:nvPicPr>
            <p:cNvPr id="65" name="圖片 6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2533" y="2251440"/>
              <a:ext cx="5040560" cy="2803457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66" name="群組 65"/>
            <p:cNvGrpSpPr/>
            <p:nvPr/>
          </p:nvGrpSpPr>
          <p:grpSpPr>
            <a:xfrm>
              <a:off x="2194200" y="2374674"/>
              <a:ext cx="4032448" cy="1969756"/>
              <a:chOff x="2194200" y="2374674"/>
              <a:chExt cx="4032448" cy="1969756"/>
            </a:xfrm>
          </p:grpSpPr>
          <p:sp>
            <p:nvSpPr>
              <p:cNvPr id="67" name="矩形 66"/>
              <p:cNvSpPr/>
              <p:nvPr/>
            </p:nvSpPr>
            <p:spPr>
              <a:xfrm rot="-60000">
                <a:off x="4796151" y="2374674"/>
                <a:ext cx="144016" cy="288032"/>
              </a:xfrm>
              <a:prstGeom prst="rect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8" name="橢圓 67"/>
              <p:cNvSpPr/>
              <p:nvPr/>
            </p:nvSpPr>
            <p:spPr>
              <a:xfrm>
                <a:off x="6082632" y="3331560"/>
                <a:ext cx="144016" cy="144016"/>
              </a:xfrm>
              <a:prstGeom prst="ellipse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794600" y="3979632"/>
                <a:ext cx="360040" cy="288032"/>
              </a:xfrm>
              <a:prstGeom prst="rect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0" name="橢圓 69"/>
              <p:cNvSpPr/>
              <p:nvPr/>
            </p:nvSpPr>
            <p:spPr>
              <a:xfrm>
                <a:off x="2914280" y="4195656"/>
                <a:ext cx="144016" cy="144016"/>
              </a:xfrm>
              <a:prstGeom prst="ellipse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2" name="橢圓 71"/>
              <p:cNvSpPr/>
              <p:nvPr/>
            </p:nvSpPr>
            <p:spPr>
              <a:xfrm>
                <a:off x="2194200" y="4195656"/>
                <a:ext cx="144016" cy="144016"/>
              </a:xfrm>
              <a:prstGeom prst="ellipse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3" name="橢圓 72"/>
              <p:cNvSpPr/>
              <p:nvPr/>
            </p:nvSpPr>
            <p:spPr>
              <a:xfrm>
                <a:off x="4210424" y="2835649"/>
                <a:ext cx="144016" cy="144016"/>
              </a:xfrm>
              <a:prstGeom prst="ellipse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" name="橢圓 73"/>
              <p:cNvSpPr/>
              <p:nvPr/>
            </p:nvSpPr>
            <p:spPr>
              <a:xfrm>
                <a:off x="4206620" y="4200414"/>
                <a:ext cx="144016" cy="144016"/>
              </a:xfrm>
              <a:prstGeom prst="ellipse">
                <a:avLst/>
              </a:prstGeom>
              <a:solidFill>
                <a:srgbClr val="FF9933">
                  <a:alpha val="40000"/>
                </a:srgbClr>
              </a:solidFill>
              <a:ln>
                <a:solidFill>
                  <a:srgbClr val="FFFF00">
                    <a:alpha val="40000"/>
                  </a:srgb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無人駕駛車解構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5</a:t>
            </a:fld>
            <a:endParaRPr lang="zh-TW" altLang="en-US"/>
          </a:p>
        </p:txBody>
      </p:sp>
      <p:grpSp>
        <p:nvGrpSpPr>
          <p:cNvPr id="44" name="群組 43"/>
          <p:cNvGrpSpPr/>
          <p:nvPr/>
        </p:nvGrpSpPr>
        <p:grpSpPr>
          <a:xfrm>
            <a:off x="728397" y="2221423"/>
            <a:ext cx="7366655" cy="3754875"/>
            <a:chOff x="728397" y="2221423"/>
            <a:chExt cx="7366655" cy="3754875"/>
          </a:xfrm>
        </p:grpSpPr>
        <p:grpSp>
          <p:nvGrpSpPr>
            <p:cNvPr id="45" name="群組 44"/>
            <p:cNvGrpSpPr/>
            <p:nvPr/>
          </p:nvGrpSpPr>
          <p:grpSpPr>
            <a:xfrm>
              <a:off x="934200" y="2221423"/>
              <a:ext cx="3861962" cy="578882"/>
              <a:chOff x="934200" y="2221423"/>
              <a:chExt cx="3861962" cy="578882"/>
            </a:xfrm>
          </p:grpSpPr>
          <p:sp>
            <p:nvSpPr>
              <p:cNvPr id="56" name="文字方塊 55"/>
              <p:cNvSpPr txBox="1"/>
              <p:nvPr/>
            </p:nvSpPr>
            <p:spPr>
              <a:xfrm>
                <a:off x="934200" y="2221423"/>
                <a:ext cx="2520000" cy="578882"/>
              </a:xfrm>
              <a:prstGeom prst="roundRect">
                <a:avLst/>
              </a:prstGeom>
              <a:solidFill>
                <a:srgbClr val="0070C0"/>
              </a:solidFill>
            </p:spPr>
            <p:txBody>
              <a:bodyPr wrap="square" rtlCol="0" anchor="ctr">
                <a:spAutoFit/>
              </a:bodyPr>
              <a:lstStyle/>
              <a:p>
                <a:r>
                  <a:rPr lang="zh-TW" altLang="en-US" sz="1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車頂感應系統：不斷轉的感應器描鄰近地區</a:t>
                </a:r>
                <a:endParaRPr lang="zh-TW" alt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57" name="直線單箭頭接點 56"/>
              <p:cNvCxnSpPr/>
              <p:nvPr/>
            </p:nvCxnSpPr>
            <p:spPr>
              <a:xfrm flipH="1" flipV="1">
                <a:off x="3454200" y="2518690"/>
                <a:ext cx="1341962" cy="1257"/>
              </a:xfrm>
              <a:prstGeom prst="straightConnector1">
                <a:avLst/>
              </a:prstGeom>
              <a:ln w="19050">
                <a:solidFill>
                  <a:srgbClr val="00206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群組 45"/>
            <p:cNvGrpSpPr/>
            <p:nvPr/>
          </p:nvGrpSpPr>
          <p:grpSpPr>
            <a:xfrm>
              <a:off x="728397" y="2907657"/>
              <a:ext cx="3482027" cy="628664"/>
              <a:chOff x="728397" y="2907657"/>
              <a:chExt cx="3482027" cy="628664"/>
            </a:xfrm>
          </p:grpSpPr>
          <p:sp>
            <p:nvSpPr>
              <p:cNvPr id="54" name="文字方塊 53"/>
              <p:cNvSpPr txBox="1"/>
              <p:nvPr/>
            </p:nvSpPr>
            <p:spPr>
              <a:xfrm>
                <a:off x="728397" y="3195802"/>
                <a:ext cx="1224136" cy="340519"/>
              </a:xfrm>
              <a:prstGeom prst="roundRect">
                <a:avLst/>
              </a:prstGeom>
              <a:solidFill>
                <a:srgbClr val="0070C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zh-TW"/>
                </a:defPPr>
                <a:lvl1pPr>
                  <a:defRPr sz="14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lvl1pPr>
              </a:lstStyle>
              <a:p>
                <a:pPr algn="ctr"/>
                <a:r>
                  <a:rPr lang="zh-TW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前方攝影機</a:t>
                </a:r>
              </a:p>
            </p:txBody>
          </p:sp>
          <p:cxnSp>
            <p:nvCxnSpPr>
              <p:cNvPr id="55" name="肘形接點 54"/>
              <p:cNvCxnSpPr/>
              <p:nvPr/>
            </p:nvCxnSpPr>
            <p:spPr>
              <a:xfrm flipV="1">
                <a:off x="1952533" y="2907657"/>
                <a:ext cx="2257891" cy="458405"/>
              </a:xfrm>
              <a:prstGeom prst="bentConnector3">
                <a:avLst/>
              </a:prstGeom>
              <a:ln w="19050">
                <a:solidFill>
                  <a:srgbClr val="00206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群組 46"/>
            <p:cNvGrpSpPr/>
            <p:nvPr/>
          </p:nvGrpSpPr>
          <p:grpSpPr>
            <a:xfrm>
              <a:off x="5286740" y="4298656"/>
              <a:ext cx="2520000" cy="1677642"/>
              <a:chOff x="5286740" y="4267664"/>
              <a:chExt cx="2520000" cy="1677642"/>
            </a:xfrm>
          </p:grpSpPr>
          <p:sp>
            <p:nvSpPr>
              <p:cNvPr id="52" name="文字方塊 51"/>
              <p:cNvSpPr txBox="1"/>
              <p:nvPr/>
            </p:nvSpPr>
            <p:spPr>
              <a:xfrm>
                <a:off x="5286740" y="5128061"/>
                <a:ext cx="2520000" cy="817245"/>
              </a:xfrm>
              <a:prstGeom prst="roundRect">
                <a:avLst/>
              </a:prstGeom>
              <a:solidFill>
                <a:srgbClr val="0070C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zh-TW"/>
                </a:defPPr>
                <a:lvl1pPr>
                  <a:defRPr sz="14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lvl1pPr>
              </a:lstStyle>
              <a:p>
                <a:r>
                  <a:rPr lang="zh-TW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電腦：處理地圖和鄰近地區的資訊，確定自駕車位置與其他物體的相對位置</a:t>
                </a:r>
              </a:p>
            </p:txBody>
          </p:sp>
          <p:cxnSp>
            <p:nvCxnSpPr>
              <p:cNvPr id="53" name="肘形接點 52"/>
              <p:cNvCxnSpPr/>
              <p:nvPr/>
            </p:nvCxnSpPr>
            <p:spPr>
              <a:xfrm rot="16200000" flipV="1">
                <a:off x="5828632" y="4413652"/>
                <a:ext cx="864096" cy="572120"/>
              </a:xfrm>
              <a:prstGeom prst="bentConnector3">
                <a:avLst/>
              </a:prstGeom>
              <a:ln w="19050">
                <a:solidFill>
                  <a:srgbClr val="00206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群組 47"/>
            <p:cNvGrpSpPr/>
            <p:nvPr/>
          </p:nvGrpSpPr>
          <p:grpSpPr>
            <a:xfrm>
              <a:off x="6226648" y="2786881"/>
              <a:ext cx="1868404" cy="616687"/>
              <a:chOff x="6226648" y="2786881"/>
              <a:chExt cx="1868404" cy="616687"/>
            </a:xfrm>
          </p:grpSpPr>
          <p:sp>
            <p:nvSpPr>
              <p:cNvPr id="50" name="文字方塊 49"/>
              <p:cNvSpPr txBox="1"/>
              <p:nvPr/>
            </p:nvSpPr>
            <p:spPr>
              <a:xfrm>
                <a:off x="6870916" y="2786881"/>
                <a:ext cx="1224136" cy="340519"/>
              </a:xfrm>
              <a:prstGeom prst="roundRect">
                <a:avLst/>
              </a:prstGeom>
              <a:solidFill>
                <a:srgbClr val="0070C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zh-TW"/>
                </a:defPPr>
                <a:lvl1pPr>
                  <a:defRPr sz="14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lvl1pPr>
              </a:lstStyle>
              <a:p>
                <a:pPr algn="ctr"/>
                <a:r>
                  <a:rPr lang="zh-TW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後方感應器</a:t>
                </a:r>
              </a:p>
            </p:txBody>
          </p:sp>
          <p:cxnSp>
            <p:nvCxnSpPr>
              <p:cNvPr id="51" name="肘形接點 50"/>
              <p:cNvCxnSpPr/>
              <p:nvPr/>
            </p:nvCxnSpPr>
            <p:spPr>
              <a:xfrm flipV="1">
                <a:off x="6226648" y="3151968"/>
                <a:ext cx="1256336" cy="251600"/>
              </a:xfrm>
              <a:prstGeom prst="bentConnector2">
                <a:avLst/>
              </a:prstGeom>
              <a:ln w="19050">
                <a:solidFill>
                  <a:srgbClr val="00206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字方塊 48"/>
            <p:cNvSpPr txBox="1"/>
            <p:nvPr/>
          </p:nvSpPr>
          <p:spPr>
            <a:xfrm>
              <a:off x="1726288" y="5117902"/>
              <a:ext cx="2520000" cy="817245"/>
            </a:xfrm>
            <a:prstGeom prst="roundRect">
              <a:avLst/>
            </a:prstGeom>
            <a:solidFill>
              <a:srgbClr val="0070C0"/>
            </a:solidFill>
          </p:spPr>
          <p:txBody>
            <a:bodyPr wrap="square" rtlCol="0" anchor="ctr">
              <a:spAutoFit/>
            </a:bodyPr>
            <a:lstStyle>
              <a:defPPr>
                <a:defRPr lang="zh-TW"/>
              </a:defPPr>
              <a:lvl1pPr>
                <a:defRPr sz="14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</a:lstStyle>
            <a:p>
              <a:r>
                <a:rPr lang="zh-TW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前後雷達、攝影機和</a:t>
              </a:r>
              <a:r>
                <a:rPr lang="zh-TW" altLang="en-US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超音波感應</a:t>
              </a:r>
              <a:r>
                <a:rPr lang="zh-TW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器會將車和行人的警訊，送到電腦</a:t>
              </a:r>
            </a:p>
          </p:txBody>
        </p:sp>
      </p:grpSp>
      <p:cxnSp>
        <p:nvCxnSpPr>
          <p:cNvPr id="58" name="直線接點 57"/>
          <p:cNvCxnSpPr/>
          <p:nvPr/>
        </p:nvCxnSpPr>
        <p:spPr>
          <a:xfrm>
            <a:off x="2986288" y="4339672"/>
            <a:ext cx="0" cy="792088"/>
          </a:xfrm>
          <a:prstGeom prst="line">
            <a:avLst/>
          </a:prstGeom>
          <a:ln w="19050">
            <a:solidFill>
              <a:srgbClr val="00206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肘形接點 58"/>
          <p:cNvCxnSpPr/>
          <p:nvPr/>
        </p:nvCxnSpPr>
        <p:spPr>
          <a:xfrm rot="16200000" flipV="1">
            <a:off x="2230204" y="4375676"/>
            <a:ext cx="792088" cy="720080"/>
          </a:xfrm>
          <a:prstGeom prst="bentConnector3">
            <a:avLst>
              <a:gd name="adj1" fmla="val 81484"/>
            </a:avLst>
          </a:prstGeom>
          <a:ln w="19050">
            <a:solidFill>
              <a:srgbClr val="00206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群組 59"/>
          <p:cNvGrpSpPr/>
          <p:nvPr/>
        </p:nvGrpSpPr>
        <p:grpSpPr>
          <a:xfrm>
            <a:off x="2995110" y="4315893"/>
            <a:ext cx="1324529" cy="169431"/>
            <a:chOff x="3207653" y="5059769"/>
            <a:chExt cx="1324529" cy="169431"/>
          </a:xfrm>
        </p:grpSpPr>
        <p:cxnSp>
          <p:nvCxnSpPr>
            <p:cNvPr id="61" name="直線接點 60"/>
            <p:cNvCxnSpPr/>
            <p:nvPr/>
          </p:nvCxnSpPr>
          <p:spPr>
            <a:xfrm>
              <a:off x="3207653" y="5229200"/>
              <a:ext cx="1296143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接點 61"/>
            <p:cNvCxnSpPr/>
            <p:nvPr/>
          </p:nvCxnSpPr>
          <p:spPr>
            <a:xfrm flipV="1">
              <a:off x="4497046" y="5098911"/>
              <a:ext cx="0" cy="12600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橢圓 62"/>
            <p:cNvSpPr/>
            <p:nvPr/>
          </p:nvSpPr>
          <p:spPr>
            <a:xfrm>
              <a:off x="4460182" y="5059769"/>
              <a:ext cx="72000" cy="720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884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圓角矩形 15"/>
          <p:cNvSpPr/>
          <p:nvPr/>
        </p:nvSpPr>
        <p:spPr>
          <a:xfrm>
            <a:off x="827584" y="1700808"/>
            <a:ext cx="7488832" cy="2801039"/>
          </a:xfrm>
          <a:prstGeom prst="roundRect">
            <a:avLst>
              <a:gd name="adj" fmla="val 8486"/>
            </a:avLst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 extrusionH="1270000">
            <a:bevelT prst="convex"/>
            <a:extrusionClr>
              <a:schemeClr val="tx1"/>
            </a:extrusionClr>
          </a:sp3d>
        </p:spPr>
        <p:txBody>
          <a:bodyPr wrap="square" lIns="180000" tIns="180000" rIns="180000" bIns="180000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ts val="2400"/>
              </a:spcBef>
            </a:pPr>
            <a:r>
              <a:rPr lang="zh-TW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無人駕駛汽車利用感測器、訊號處理、機器視覺、電腦運算、機器學習等技術，辨識汽車所處的環境和狀態</a:t>
            </a:r>
            <a:r>
              <a:rPr lang="zh-TW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，根據</a:t>
            </a:r>
            <a:r>
              <a:rPr lang="zh-TW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所獲得的道路、交通號誌、車輛位置和障礙物等數據做出分析和</a:t>
            </a:r>
            <a:r>
              <a:rPr lang="zh-TW" alt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判斷，由</a:t>
            </a:r>
            <a:r>
              <a:rPr lang="zh-TW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主控電腦控制車輛轉向和速度，從而實現無人駕駛車輛依據自身意圖和環境的擬人駕駛。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無人車技術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6838-C46E-438B-A7B6-D35C89EEFD82}" type="slidenum">
              <a:rPr lang="zh-TW" altLang="en-US" smtClean="0"/>
              <a:t>6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884" b="93906" l="462" r="98769">
                        <a14:foregroundMark x1="80154" y1="36011" x2="92308" y2="51108"/>
                        <a14:foregroundMark x1="78923" y1="34765" x2="81077" y2="42244"/>
                        <a14:foregroundMark x1="85385" y1="50416" x2="89692" y2="51939"/>
                        <a14:foregroundMark x1="30923" y1="62465" x2="29692" y2="77978"/>
                        <a14:foregroundMark x1="55231" y1="79501" x2="54308" y2="82964"/>
                        <a14:foregroundMark x1="7692" y1="78809" x2="1231" y2="84626"/>
                        <a14:foregroundMark x1="9385" y1="77147" x2="8154" y2="80332"/>
                        <a14:foregroundMark x1="74615" y1="70914" x2="69385" y2="90443"/>
                        <a14:foregroundMark x1="96615" y1="68698" x2="91385" y2="89612"/>
                        <a14:foregroundMark x1="75538" y1="67452" x2="71538" y2="90028"/>
                        <a14:foregroundMark x1="3385" y1="86565" x2="15846" y2="92382"/>
                        <a14:foregroundMark x1="68615" y1="79501" x2="72462" y2="92382"/>
                        <a14:foregroundMark x1="66462" y1="85319" x2="72000" y2="92382"/>
                        <a14:foregroundMark x1="54769" y1="90028" x2="60769" y2="89612"/>
                        <a14:foregroundMark x1="53385" y1="86565" x2="53385" y2="86565"/>
                        <a14:foregroundMark x1="56000" y1="87258" x2="61231" y2="87258"/>
                        <a14:foregroundMark x1="20615" y1="86981" x2="58615" y2="86565"/>
                        <a14:foregroundMark x1="44308" y1="88504" x2="63385" y2="86565"/>
                        <a14:foregroundMark x1="66462" y1="86981" x2="73692" y2="92382"/>
                        <a14:foregroundMark x1="79846" y1="53047" x2="91385" y2="495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706" b="3457"/>
          <a:stretch/>
        </p:blipFill>
        <p:spPr>
          <a:xfrm>
            <a:off x="3923926" y="3861048"/>
            <a:ext cx="3208262" cy="295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156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</TotalTime>
  <Words>229</Words>
  <Application>Microsoft Office PowerPoint</Application>
  <PresentationFormat>如螢幕大小 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無人駕駛汽車</vt:lpstr>
      <vt:lpstr>無人駕駛與傳統車廠有何不同</vt:lpstr>
      <vt:lpstr>自動駕駛哪家強？</vt:lpstr>
      <vt:lpstr>看數據說話</vt:lpstr>
      <vt:lpstr>無人駕駛車解構</vt:lpstr>
      <vt:lpstr>無人車技術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無人駕駛汽車</dc:title>
  <dc:creator>mayling</dc:creator>
  <cp:lastModifiedBy>user</cp:lastModifiedBy>
  <cp:revision>83</cp:revision>
  <dcterms:created xsi:type="dcterms:W3CDTF">2017-06-15T20:05:23Z</dcterms:created>
  <dcterms:modified xsi:type="dcterms:W3CDTF">2017-09-13T03:28:08Z</dcterms:modified>
</cp:coreProperties>
</file>