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57" r:id="rId3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388" autoAdjust="0"/>
  </p:normalViewPr>
  <p:slideViewPr>
    <p:cSldViewPr snapToGrid="0">
      <p:cViewPr varScale="1">
        <p:scale>
          <a:sx n="81" d="100"/>
          <a:sy n="81" d="100"/>
        </p:scale>
        <p:origin x="67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327A7-5742-45F7-8A44-531B282C8ADD}" type="datetimeFigureOut">
              <a:rPr lang="zh-TW" altLang="en-US" smtClean="0"/>
              <a:t>2016/5/26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4A761C-0153-4CEE-A40F-856870B691D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15523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sz="1200" b="1" dirty="0" smtClean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sz="1200" b="1" dirty="0" smtClean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sz="1200" b="1" dirty="0" smtClean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A761C-0153-4CEE-A40F-856870B691D2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8528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b="1" dirty="0" smtClean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網路安全</a:t>
            </a:r>
            <a:endParaRPr lang="en-US" altLang="zh-TW" sz="1200" b="1" dirty="0" smtClean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b="1" dirty="0" smtClean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雲端運算</a:t>
            </a:r>
            <a:endParaRPr lang="en-US" altLang="zh-TW" sz="1200" b="1" dirty="0" smtClean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b="1" dirty="0" smtClean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增材製造</a:t>
            </a:r>
            <a:endParaRPr lang="en-US" altLang="zh-TW" sz="1200" b="1" dirty="0" smtClean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b="1" dirty="0" smtClean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自主性機器人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b="1" dirty="0" smtClean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物聯網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b="1" dirty="0" smtClean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系統整合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b="1" dirty="0" smtClean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大數據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b="1" dirty="0" smtClean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增強現實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b="1" dirty="0" smtClean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模擬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sz="1200" b="1" dirty="0" smtClean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sz="1200" b="1" dirty="0" smtClean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sz="1200" b="1" dirty="0" smtClean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A761C-0153-4CEE-A40F-856870B691D2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43847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8F06-2388-4AD8-B226-912F5D43EF71}" type="datetimeFigureOut">
              <a:rPr lang="zh-TW" altLang="en-US" smtClean="0"/>
              <a:t>2016/5/26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F63A-6753-451F-B122-C1DCADFBC6C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4352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8F06-2388-4AD8-B226-912F5D43EF71}" type="datetimeFigureOut">
              <a:rPr lang="zh-TW" altLang="en-US" smtClean="0"/>
              <a:t>2016/5/26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F63A-6753-451F-B122-C1DCADFBC6C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67429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8F06-2388-4AD8-B226-912F5D43EF71}" type="datetimeFigureOut">
              <a:rPr lang="zh-TW" altLang="en-US" smtClean="0"/>
              <a:t>2016/5/26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F63A-6753-451F-B122-C1DCADFBC6C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50564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8F06-2388-4AD8-B226-912F5D43EF71}" type="datetimeFigureOut">
              <a:rPr lang="zh-TW" altLang="en-US" smtClean="0"/>
              <a:t>2016/5/26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F63A-6753-451F-B122-C1DCADFBC6C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75771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8F06-2388-4AD8-B226-912F5D43EF71}" type="datetimeFigureOut">
              <a:rPr lang="zh-TW" altLang="en-US" smtClean="0"/>
              <a:t>2016/5/26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F63A-6753-451F-B122-C1DCADFBC6C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558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8F06-2388-4AD8-B226-912F5D43EF71}" type="datetimeFigureOut">
              <a:rPr lang="zh-TW" altLang="en-US" smtClean="0"/>
              <a:t>2016/5/26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F63A-6753-451F-B122-C1DCADFBC6C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04556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8F06-2388-4AD8-B226-912F5D43EF71}" type="datetimeFigureOut">
              <a:rPr lang="zh-TW" altLang="en-US" smtClean="0"/>
              <a:t>2016/5/26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F63A-6753-451F-B122-C1DCADFBC6C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56926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8F06-2388-4AD8-B226-912F5D43EF71}" type="datetimeFigureOut">
              <a:rPr lang="zh-TW" altLang="en-US" smtClean="0"/>
              <a:t>2016/5/26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F63A-6753-451F-B122-C1DCADFBC6C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59251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8F06-2388-4AD8-B226-912F5D43EF71}" type="datetimeFigureOut">
              <a:rPr lang="zh-TW" altLang="en-US" smtClean="0"/>
              <a:t>2016/5/26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F63A-6753-451F-B122-C1DCADFBC6C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07154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8F06-2388-4AD8-B226-912F5D43EF71}" type="datetimeFigureOut">
              <a:rPr lang="zh-TW" altLang="en-US" smtClean="0"/>
              <a:t>2016/5/26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F63A-6753-451F-B122-C1DCADFBC6C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86896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8F06-2388-4AD8-B226-912F5D43EF71}" type="datetimeFigureOut">
              <a:rPr lang="zh-TW" altLang="en-US" smtClean="0"/>
              <a:t>2016/5/26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F63A-6753-451F-B122-C1DCADFBC6C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31593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A8F06-2388-4AD8-B226-912F5D43EF71}" type="datetimeFigureOut">
              <a:rPr lang="zh-TW" altLang="en-US" smtClean="0"/>
              <a:t>2016/5/26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3F63A-6753-451F-B122-C1DCADFBC6C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7411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961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97" y="405761"/>
            <a:ext cx="1800000" cy="1800000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97" y="2564423"/>
            <a:ext cx="1800000" cy="1800000"/>
          </a:xfrm>
          <a:prstGeom prst="rect">
            <a:avLst/>
          </a:prstGeom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97" y="4723086"/>
            <a:ext cx="1800000" cy="1800000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193" y="4723086"/>
            <a:ext cx="1800000" cy="1800000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193" y="405761"/>
            <a:ext cx="1800000" cy="1800000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193" y="2564423"/>
            <a:ext cx="1800000" cy="1800000"/>
          </a:xfrm>
          <a:prstGeom prst="rect">
            <a:avLst/>
          </a:prstGeom>
        </p:spPr>
      </p:pic>
      <p:pic>
        <p:nvPicPr>
          <p:cNvPr id="26" name="圖片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9689" y="2564423"/>
            <a:ext cx="1800000" cy="1800000"/>
          </a:xfrm>
          <a:prstGeom prst="rect">
            <a:avLst/>
          </a:prstGeom>
        </p:spPr>
      </p:pic>
      <p:pic>
        <p:nvPicPr>
          <p:cNvPr id="27" name="圖片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9689" y="405761"/>
            <a:ext cx="1800000" cy="1800000"/>
          </a:xfrm>
          <a:prstGeom prst="rect">
            <a:avLst/>
          </a:prstGeom>
        </p:spPr>
      </p:pic>
      <p:pic>
        <p:nvPicPr>
          <p:cNvPr id="28" name="圖片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9689" y="4723086"/>
            <a:ext cx="1800000" cy="1800000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6461193" y="1104553"/>
            <a:ext cx="917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en-US" dirty="0" smtClean="0">
                <a:solidFill>
                  <a:schemeClr val="accent4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物</a:t>
            </a:r>
            <a:r>
              <a:rPr lang="zh-TW" altLang="en-US" dirty="0">
                <a:solidFill>
                  <a:schemeClr val="accent4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聯</a:t>
            </a:r>
            <a:r>
              <a:rPr lang="zh-TW" altLang="en-US" dirty="0" smtClean="0">
                <a:solidFill>
                  <a:schemeClr val="accent4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網</a:t>
            </a:r>
            <a:endParaRPr lang="zh-TW" altLang="en-US" dirty="0">
              <a:solidFill>
                <a:schemeClr val="accent4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742953" y="1104553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TW" altLang="en-US" dirty="0" smtClean="0">
                <a:solidFill>
                  <a:schemeClr val="accent4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模  擬</a:t>
            </a:r>
            <a:endParaRPr lang="zh-TW" altLang="en-US" dirty="0">
              <a:solidFill>
                <a:schemeClr val="accent4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742953" y="3205005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TW" altLang="en-US" dirty="0">
                <a:solidFill>
                  <a:schemeClr val="accent4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系統整合</a:t>
            </a:r>
          </a:p>
        </p:txBody>
      </p:sp>
      <p:sp>
        <p:nvSpPr>
          <p:cNvPr id="33" name="矩形 32"/>
          <p:cNvSpPr/>
          <p:nvPr/>
        </p:nvSpPr>
        <p:spPr>
          <a:xfrm>
            <a:off x="6461193" y="543842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TW" altLang="en-US" dirty="0">
                <a:solidFill>
                  <a:schemeClr val="accent4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增強現實</a:t>
            </a:r>
          </a:p>
        </p:txBody>
      </p:sp>
      <p:sp>
        <p:nvSpPr>
          <p:cNvPr id="35" name="矩形 34"/>
          <p:cNvSpPr/>
          <p:nvPr/>
        </p:nvSpPr>
        <p:spPr>
          <a:xfrm>
            <a:off x="2742953" y="543842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TW" altLang="en-US" dirty="0">
                <a:solidFill>
                  <a:schemeClr val="accent4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大數據</a:t>
            </a:r>
          </a:p>
        </p:txBody>
      </p:sp>
      <p:sp>
        <p:nvSpPr>
          <p:cNvPr id="36" name="矩形 35"/>
          <p:cNvSpPr/>
          <p:nvPr/>
        </p:nvSpPr>
        <p:spPr>
          <a:xfrm>
            <a:off x="10467963" y="543842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TW" altLang="en-US" dirty="0">
                <a:solidFill>
                  <a:schemeClr val="accent4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網路安全</a:t>
            </a:r>
            <a:endParaRPr lang="en-US" altLang="zh-TW" dirty="0">
              <a:solidFill>
                <a:schemeClr val="accent4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0467963" y="1104553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TW" altLang="en-US" dirty="0">
                <a:solidFill>
                  <a:schemeClr val="accent4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雲端運算</a:t>
            </a:r>
            <a:endParaRPr lang="en-US" altLang="zh-TW" dirty="0">
              <a:solidFill>
                <a:schemeClr val="accent4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0467963" y="3205005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TW" altLang="en-US" dirty="0">
                <a:solidFill>
                  <a:schemeClr val="accent4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增材製造</a:t>
            </a:r>
            <a:endParaRPr lang="en-US" altLang="zh-TW" dirty="0">
              <a:solidFill>
                <a:schemeClr val="accent4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461193" y="3205005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TW" altLang="en-US" dirty="0">
                <a:solidFill>
                  <a:schemeClr val="accent4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自主性機器人</a:t>
            </a:r>
          </a:p>
        </p:txBody>
      </p:sp>
    </p:spTree>
    <p:extLst>
      <p:ext uri="{BB962C8B-B14F-4D97-AF65-F5344CB8AC3E}">
        <p14:creationId xmlns:p14="http://schemas.microsoft.com/office/powerpoint/2010/main" val="357110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43</Words>
  <Application>Microsoft Office PowerPoint</Application>
  <PresentationFormat>寬螢幕</PresentationFormat>
  <Paragraphs>24</Paragraphs>
  <Slides>2</Slides>
  <Notes>2</Notes>
  <HiddenSlides>1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標楷體</vt:lpstr>
      <vt:lpstr>Arial</vt:lpstr>
      <vt:lpstr>Calibri</vt:lpstr>
      <vt:lpstr>Calibri Light</vt:lpstr>
      <vt:lpstr>Office 佈景主題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mayling</dc:creator>
  <cp:lastModifiedBy>mayling</cp:lastModifiedBy>
  <cp:revision>30</cp:revision>
  <dcterms:created xsi:type="dcterms:W3CDTF">2016-05-18T06:15:40Z</dcterms:created>
  <dcterms:modified xsi:type="dcterms:W3CDTF">2016-05-26T03:39:29Z</dcterms:modified>
</cp:coreProperties>
</file>