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045C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-140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73" d="100"/>
          <a:sy n="73" d="100"/>
        </p:scale>
        <p:origin x="-2899" y="35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708F9-8A0D-4D0E-8671-08D6C9223239}" type="datetimeFigureOut">
              <a:rPr lang="zh-TW" altLang="en-US" smtClean="0"/>
              <a:t>2014/7/14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5140752"/>
            <a:ext cx="5486400" cy="331626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B1AE5-3996-47F1-8500-62F73CFB9A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2393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00000"/>
      </a:lnSpc>
      <a:defRPr sz="10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1pPr>
    <a:lvl2pPr marL="457200" algn="l" defTabSz="914400" rtl="0" eaLnBrk="1" latinLnBrk="0" hangingPunct="1">
      <a:lnSpc>
        <a:spcPct val="100000"/>
      </a:lnSpc>
      <a:defRPr sz="10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2pPr>
    <a:lvl3pPr marL="914400" algn="l" defTabSz="914400" rtl="0" eaLnBrk="1" latinLnBrk="0" hangingPunct="1">
      <a:lnSpc>
        <a:spcPct val="100000"/>
      </a:lnSpc>
      <a:defRPr sz="10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3pPr>
    <a:lvl4pPr marL="1371600" algn="l" defTabSz="914400" rtl="0" eaLnBrk="1" latinLnBrk="0" hangingPunct="1">
      <a:lnSpc>
        <a:spcPct val="100000"/>
      </a:lnSpc>
      <a:defRPr sz="10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4pPr>
    <a:lvl5pPr marL="1828800" algn="l" defTabSz="914400" rtl="0" eaLnBrk="1" latinLnBrk="0" hangingPunct="1">
      <a:lnSpc>
        <a:spcPct val="100000"/>
      </a:lnSpc>
      <a:defRPr sz="10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圖片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3624"/>
            <a:ext cx="9144000" cy="4954440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24"/>
          <a:stretch/>
        </p:blipFill>
        <p:spPr>
          <a:xfrm flipH="1" flipV="1">
            <a:off x="0" y="-1"/>
            <a:ext cx="9144000" cy="3258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80615"/>
            <a:ext cx="7543800" cy="2015959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600" b="1" spc="-38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78FFE90D-B33A-4E08-A1D4-256FC019A8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2612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1295400"/>
            <a:ext cx="7880350" cy="5016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圖片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7"/>
          <a:stretch/>
        </p:blipFill>
        <p:spPr>
          <a:xfrm>
            <a:off x="0" y="0"/>
            <a:ext cx="9144000" cy="2817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238582"/>
            <a:ext cx="7543800" cy="1170399"/>
          </a:xfrm>
        </p:spPr>
        <p:txBody>
          <a:bodyPr anchor="ctr">
            <a:normAutofit/>
          </a:bodyPr>
          <a:lstStyle>
            <a:lvl1pPr algn="l">
              <a:defRPr sz="4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2164872"/>
            <a:ext cx="7543800" cy="406617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rgbClr val="002060"/>
                </a:solidFill>
              </a:defRPr>
            </a:lvl1pPr>
            <a:lvl2pPr marL="0" indent="0">
              <a:lnSpc>
                <a:spcPct val="100000"/>
              </a:lnSpc>
              <a:buClr>
                <a:srgbClr val="7030A0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rgbClr val="0070C0"/>
                </a:solidFill>
              </a:defRPr>
            </a:lvl2pPr>
            <a:lvl3pPr>
              <a:lnSpc>
                <a:spcPct val="120000"/>
              </a:lnSpc>
              <a:defRPr sz="2400">
                <a:solidFill>
                  <a:srgbClr val="7030A0"/>
                </a:solidFill>
              </a:defRPr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E90D-B33A-4E08-A1D4-256FC019A8F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882859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1619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85766"/>
            <a:ext cx="9144000" cy="493058"/>
          </a:xfrm>
          <a:solidFill>
            <a:schemeClr val="bg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tIns="0" bIns="0" anchor="ctr">
            <a:noAutofit/>
          </a:bodyPr>
          <a:lstStyle>
            <a:lvl1pPr>
              <a:defRPr sz="3200" b="0">
                <a:solidFill>
                  <a:srgbClr val="C00000"/>
                </a:solidFill>
                <a:latin typeface="+mj-ea"/>
                <a:ea typeface="+mj-ea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-2381" y="5468471"/>
            <a:ext cx="9141618" cy="914399"/>
          </a:xfrm>
          <a:gradFill flip="none" rotWithShape="1">
            <a:gsLst>
              <a:gs pos="48000">
                <a:srgbClr val="0070C0"/>
              </a:gs>
              <a:gs pos="100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114300">
              <a:prstClr val="black"/>
            </a:innerShdw>
          </a:effectLst>
        </p:spPr>
        <p:txBody>
          <a:bodyPr lIns="91440" tIns="0" rIns="91440" bIns="0" anchor="ctr">
            <a:normAutofit/>
          </a:bodyPr>
          <a:lstStyle>
            <a:lvl1pPr marL="0" indent="0" algn="ctr">
              <a:spcBef>
                <a:spcPts val="0"/>
              </a:spcBef>
              <a:spcAft>
                <a:spcPts val="450"/>
              </a:spcAft>
              <a:buNone/>
              <a:defRPr sz="3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標楷體" panose="03000509000000000000" pitchFamily="65" charset="-120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7"/>
          <a:stretch/>
        </p:blipFill>
        <p:spPr>
          <a:xfrm>
            <a:off x="-2381" y="1347864"/>
            <a:ext cx="9144000" cy="2817962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20545" y="247650"/>
            <a:ext cx="7502910" cy="4476750"/>
          </a:xfrm>
          <a:solidFill>
            <a:schemeClr val="bg2">
              <a:lumMod val="90000"/>
            </a:schemeClr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57200" tIns="45720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9" name="日期版面配置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2" name="投影片編號版面配置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E90D-B33A-4E08-A1D4-256FC019A8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1516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E90D-B33A-4E08-A1D4-256FC019A8F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7838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59785"/>
            <a:ext cx="9141619" cy="398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512513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2023962"/>
            <a:ext cx="7543800" cy="384513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b="1" cap="all" baseline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78FFE90D-B33A-4E08-A1D4-256FC019A8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84800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1" r:id="rId3"/>
    <p:sldLayoutId id="2147483682" r:id="rId4"/>
  </p:sldLayoutIdLst>
  <p:hf sldNum="0" hdr="0" ftr="0" dt="0"/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600" b="1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標題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穿戴式行動裝置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1475895"/>
      </p:ext>
    </p:extLst>
  </p:cSld>
  <p:clrMapOvr>
    <a:masterClrMapping/>
  </p:clrMapOvr>
</p:sld>
</file>

<file path=ppt/theme/theme1.xml><?xml version="1.0" encoding="utf-8"?>
<a:theme xmlns:a="http://schemas.openxmlformats.org/drawingml/2006/main" name="PPD04">
  <a:themeElements>
    <a:clrScheme name="回顧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顧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D04" id="{66E47A67-E54F-41C4-9359-9998B0A162CC}" vid="{425D263B-C6AD-404F-92A4-07FB9557B8A9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PPD04</Template>
  <TotalTime>174</TotalTime>
  <Words>4</Words>
  <Application>Microsoft Office PowerPoint</Application>
  <PresentationFormat>如螢幕大小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PPD04</vt:lpstr>
      <vt:lpstr>穿戴式行動裝置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 MA</dc:creator>
  <cp:lastModifiedBy>chenmayling MA</cp:lastModifiedBy>
  <cp:revision>13</cp:revision>
  <dcterms:created xsi:type="dcterms:W3CDTF">2014-07-13T21:59:53Z</dcterms:created>
  <dcterms:modified xsi:type="dcterms:W3CDTF">2014-07-14T04:55:00Z</dcterms:modified>
</cp:coreProperties>
</file>