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22" autoAdjust="0"/>
  </p:normalViewPr>
  <p:slideViewPr>
    <p:cSldViewPr>
      <p:cViewPr varScale="1">
        <p:scale>
          <a:sx n="109" d="100"/>
          <a:sy n="109" d="100"/>
        </p:scale>
        <p:origin x="-172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F4CA-8DFC-41B2-A918-9F4D9EB7D473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F7FB-E804-47EC-8A38-E2A463FC63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8383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F4CA-8DFC-41B2-A918-9F4D9EB7D473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F7FB-E804-47EC-8A38-E2A463FC63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8014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F4CA-8DFC-41B2-A918-9F4D9EB7D473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F7FB-E804-47EC-8A38-E2A463FC63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015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F4CA-8DFC-41B2-A918-9F4D9EB7D473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F7FB-E804-47EC-8A38-E2A463FC63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697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F4CA-8DFC-41B2-A918-9F4D9EB7D473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F7FB-E804-47EC-8A38-E2A463FC63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8515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F4CA-8DFC-41B2-A918-9F4D9EB7D473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F7FB-E804-47EC-8A38-E2A463FC63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40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F4CA-8DFC-41B2-A918-9F4D9EB7D473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F7FB-E804-47EC-8A38-E2A463FC63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9783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F4CA-8DFC-41B2-A918-9F4D9EB7D473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F7FB-E804-47EC-8A38-E2A463FC63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89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F4CA-8DFC-41B2-A918-9F4D9EB7D473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F7FB-E804-47EC-8A38-E2A463FC63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092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F4CA-8DFC-41B2-A918-9F4D9EB7D473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F7FB-E804-47EC-8A38-E2A463FC63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171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F4CA-8DFC-41B2-A918-9F4D9EB7D473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F7FB-E804-47EC-8A38-E2A463FC63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8365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DF4CA-8DFC-41B2-A918-9F4D9EB7D473}" type="datetimeFigureOut">
              <a:rPr lang="zh-TW" altLang="en-US" smtClean="0"/>
              <a:t>2017/6/29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FF7FB-E804-47EC-8A38-E2A463FC63A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0425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14300" y="8343900"/>
            <a:ext cx="2051050" cy="205105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2457450" y="8343900"/>
            <a:ext cx="2051050" cy="205105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5" name="Rectangle 3"/>
          <p:cNvSpPr>
            <a:spLocks noChangeArrowheads="1"/>
          </p:cNvSpPr>
          <p:nvPr/>
        </p:nvSpPr>
        <p:spPr bwMode="auto">
          <a:xfrm>
            <a:off x="4800600" y="8343900"/>
            <a:ext cx="2051050" cy="205105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354859" y="253925"/>
            <a:ext cx="315189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透明</a:t>
            </a:r>
            <a:r>
              <a:rPr kumimoji="1" lang="zh-TW" alt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相框磁鐵方型</a:t>
            </a:r>
            <a:r>
              <a:rPr kumimoji="1" lang="en-US" altLang="zh-TW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57X57MM</a:t>
            </a:r>
            <a:endParaRPr kumimoji="1" lang="en-US" altLang="zh-TW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23" name="文字方塊 22"/>
          <p:cNvSpPr txBox="1"/>
          <p:nvPr/>
        </p:nvSpPr>
        <p:spPr>
          <a:xfrm>
            <a:off x="1181462" y="6387982"/>
            <a:ext cx="6737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 smtClean="0"/>
              <a:t>將圖片調整在框線內，印出來就可以了。</a:t>
            </a:r>
            <a:endParaRPr lang="zh-TW" altLang="en-US" dirty="0"/>
          </a:p>
        </p:txBody>
      </p:sp>
      <p:pic>
        <p:nvPicPr>
          <p:cNvPr id="24" name="圖片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046" y="4235372"/>
            <a:ext cx="1182514" cy="963225"/>
          </a:xfrm>
          <a:prstGeom prst="rect">
            <a:avLst/>
          </a:prstGeom>
        </p:spPr>
      </p:pic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678422" y="864142"/>
            <a:ext cx="2051050" cy="2051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25" name="圖片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864142"/>
            <a:ext cx="2255096" cy="2106612"/>
          </a:xfrm>
          <a:prstGeom prst="rect">
            <a:avLst/>
          </a:prstGeom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514718" y="5589794"/>
            <a:ext cx="3203848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透明手機吊飾圓型</a:t>
            </a:r>
            <a:r>
              <a:rPr kumimoji="1" lang="en-US" altLang="zh-TW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22X22MM</a:t>
            </a:r>
            <a:r>
              <a:rPr kumimoji="1" lang="en-US" altLang="zh-TW" sz="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 </a:t>
            </a:r>
            <a:endParaRPr kumimoji="1" lang="en-US" altLang="zh-TW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597516" y="5789849"/>
            <a:ext cx="3195464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透明相框長方中型</a:t>
            </a:r>
            <a:r>
              <a:rPr kumimoji="1" lang="en-US" altLang="zh-TW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49X29MM</a:t>
            </a:r>
            <a:r>
              <a:rPr kumimoji="1" lang="en-US" altLang="zh-TW" sz="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 </a:t>
            </a:r>
            <a:endParaRPr kumimoji="1" lang="en-US" altLang="zh-TW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4497317" y="228600"/>
            <a:ext cx="3411488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透明相框長方大型</a:t>
            </a:r>
            <a:r>
              <a:rPr kumimoji="1" lang="en-US" altLang="zh-TW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  <a:cs typeface="Times New Roman" pitchFamily="18" charset="0"/>
              </a:rPr>
              <a:t>68X44MM</a:t>
            </a:r>
            <a:r>
              <a:rPr kumimoji="1" lang="en-US" altLang="zh-TW" sz="6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 </a:t>
            </a:r>
            <a:endParaRPr kumimoji="1" lang="en-US" altLang="zh-TW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pic>
        <p:nvPicPr>
          <p:cNvPr id="27" name="圖片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5034" y="4569126"/>
            <a:ext cx="634963" cy="593155"/>
          </a:xfrm>
          <a:prstGeom prst="rect">
            <a:avLst/>
          </a:prstGeom>
        </p:spPr>
      </p:pic>
      <p:pic>
        <p:nvPicPr>
          <p:cNvPr id="28" name="圖片 2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20" r="6335"/>
          <a:stretch/>
        </p:blipFill>
        <p:spPr>
          <a:xfrm rot="5400000">
            <a:off x="6168054" y="1466431"/>
            <a:ext cx="2020391" cy="1421840"/>
          </a:xfrm>
          <a:prstGeom prst="rect">
            <a:avLst/>
          </a:prstGeom>
        </p:spPr>
      </p:pic>
      <p:pic>
        <p:nvPicPr>
          <p:cNvPr id="29" name="圖片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785" y="4178531"/>
            <a:ext cx="949465" cy="1065950"/>
          </a:xfrm>
          <a:prstGeom prst="rect">
            <a:avLst/>
          </a:prstGeom>
        </p:spPr>
      </p:pic>
      <p:pic>
        <p:nvPicPr>
          <p:cNvPr id="31" name="圖片 3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4437112"/>
            <a:ext cx="710921" cy="717443"/>
          </a:xfrm>
          <a:prstGeom prst="rect">
            <a:avLst/>
          </a:prstGeom>
        </p:spPr>
      </p:pic>
      <p:pic>
        <p:nvPicPr>
          <p:cNvPr id="30" name="圖片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6238" y="1142179"/>
            <a:ext cx="1581842" cy="2052291"/>
          </a:xfrm>
          <a:prstGeom prst="rect">
            <a:avLst/>
          </a:prstGeom>
        </p:spPr>
      </p:pic>
      <p:sp>
        <p:nvSpPr>
          <p:cNvPr id="3" name="Oval 3"/>
          <p:cNvSpPr>
            <a:spLocks noChangeArrowheads="1"/>
          </p:cNvSpPr>
          <p:nvPr/>
        </p:nvSpPr>
        <p:spPr bwMode="auto">
          <a:xfrm>
            <a:off x="7236296" y="4408022"/>
            <a:ext cx="792162" cy="79057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" name="Oval 2"/>
          <p:cNvSpPr>
            <a:spLocks noChangeArrowheads="1"/>
          </p:cNvSpPr>
          <p:nvPr/>
        </p:nvSpPr>
        <p:spPr bwMode="auto">
          <a:xfrm>
            <a:off x="5868749" y="4453906"/>
            <a:ext cx="792163" cy="790575"/>
          </a:xfrm>
          <a:prstGeom prst="ellips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4253754" y="953389"/>
            <a:ext cx="1584325" cy="2447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6324480" y="920894"/>
            <a:ext cx="1584325" cy="2447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886231" y="3771392"/>
            <a:ext cx="1044575" cy="1763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627784" y="3789039"/>
            <a:ext cx="1044575" cy="1763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3175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40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admin</dc:creator>
  <cp:lastModifiedBy>admin</cp:lastModifiedBy>
  <cp:revision>3</cp:revision>
  <dcterms:created xsi:type="dcterms:W3CDTF">2017-06-16T09:10:04Z</dcterms:created>
  <dcterms:modified xsi:type="dcterms:W3CDTF">2017-06-29T03:37:40Z</dcterms:modified>
</cp:coreProperties>
</file>