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2" r:id="rId4"/>
    <p:sldId id="268" r:id="rId5"/>
    <p:sldId id="275" r:id="rId6"/>
    <p:sldId id="280" r:id="rId7"/>
    <p:sldId id="285" r:id="rId8"/>
    <p:sldId id="291" r:id="rId9"/>
    <p:sldId id="297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384" autoAdjust="0"/>
  </p:normalViewPr>
  <p:slideViewPr>
    <p:cSldViewPr>
      <p:cViewPr varScale="1">
        <p:scale>
          <a:sx n="56" d="100"/>
          <a:sy n="56" d="100"/>
        </p:scale>
        <p:origin x="-1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1E955-BCA1-4767-9F9B-A3185654577E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8C527-87AB-460B-A974-BDD82F31FA4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177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投影片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2000240"/>
            <a:ext cx="7772400" cy="1684339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8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altLang="zh-TW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71934" y="3857628"/>
            <a:ext cx="4471974" cy="1752600"/>
          </a:xfrm>
        </p:spPr>
        <p:txBody>
          <a:bodyPr anchor="b" anchorCtr="1"/>
          <a:lstStyle>
            <a:lvl1pPr marL="0" indent="0" algn="r">
              <a:buFontTx/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bg>
      <p:bgPr>
        <a:blipFill dpi="0" rotWithShape="0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C4D764-2355-4E86-A241-67EBEDBA27DF}" type="datetime2">
              <a:rPr lang="zh-TW" altLang="en-US" smtClean="0"/>
              <a:pPr/>
              <a:t>2011年7月6日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TW" smtClean="0"/>
              <a:t>MLB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929058" y="1600200"/>
            <a:ext cx="4757742" cy="4525963"/>
          </a:xfrm>
        </p:spPr>
        <p:txBody>
          <a:bodyPr/>
          <a:lstStyle>
            <a:lvl1pPr marL="457200" indent="-457200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320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defRPr>
            </a:lvl1pPr>
            <a:lvl2pPr>
              <a:defRPr sz="3200">
                <a:latin typeface="微軟正黑體" pitchFamily="34" charset="-120"/>
                <a:ea typeface="微軟正黑體" pitchFamily="34" charset="-120"/>
              </a:defRPr>
            </a:lvl2pPr>
            <a:lvl3pPr>
              <a:defRPr sz="3200">
                <a:latin typeface="微軟正黑體" pitchFamily="34" charset="-120"/>
                <a:ea typeface="微軟正黑體" pitchFamily="34" charset="-120"/>
              </a:defRPr>
            </a:lvl3pPr>
            <a:lvl4pPr>
              <a:defRPr sz="3200">
                <a:latin typeface="微軟正黑體" pitchFamily="34" charset="-120"/>
                <a:ea typeface="微軟正黑體" pitchFamily="34" charset="-120"/>
              </a:defRPr>
            </a:lvl4pPr>
            <a:lvl5pPr>
              <a:defRPr sz="3200"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pic>
        <p:nvPicPr>
          <p:cNvPr id="10" name="圖片 9" descr="PPD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639448"/>
            <a:ext cx="2952751" cy="4504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4208465" cy="1362075"/>
          </a:xfrm>
        </p:spPr>
        <p:txBody>
          <a:bodyPr anchor="t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>
              <a:defRPr sz="40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8" name="文字版面配置區 2"/>
          <p:cNvSpPr>
            <a:spLocks noGrp="1"/>
          </p:cNvSpPr>
          <p:nvPr>
            <p:ph type="body" idx="1"/>
          </p:nvPr>
        </p:nvSpPr>
        <p:spPr>
          <a:xfrm>
            <a:off x="3929058" y="2928934"/>
            <a:ext cx="4208465" cy="2071702"/>
          </a:xfrm>
        </p:spPr>
        <p:txBody>
          <a:bodyPr anchor="b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>
              <a:buNone/>
              <a:defRPr sz="36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pic>
        <p:nvPicPr>
          <p:cNvPr id="9" name="Picture 1" descr="bat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35314">
            <a:off x="-31749" y="3856037"/>
            <a:ext cx="3586162" cy="3021013"/>
          </a:xfrm>
          <a:prstGeom prst="rect">
            <a:avLst/>
          </a:prstGeom>
          <a:noFill/>
        </p:spPr>
      </p:pic>
      <p:pic>
        <p:nvPicPr>
          <p:cNvPr id="10" name="Picture 2" descr="bal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4581525"/>
            <a:ext cx="638175" cy="638175"/>
          </a:xfrm>
          <a:prstGeom prst="rect">
            <a:avLst/>
          </a:prstGeom>
          <a:noFill/>
        </p:spPr>
      </p:pic>
      <p:pic>
        <p:nvPicPr>
          <p:cNvPr id="11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mbedded Sound 6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3888" y="6237288"/>
            <a:ext cx="406400" cy="40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92 -0.06759 C 0.06354 -0.12939 0.08351 -0.1912 0.11163 -0.24652 C 0.13958 -0.30185 0.17153 -0.35463 0.2118 -0.39977 C 0.25243 -0.44514 0.30486 -0.48703 0.35434 -0.51713 C 0.40382 -0.54722 0.45694 -0.56551 0.50885 -0.58102 C 0.56059 -0.59629 0.61285 -0.60277 0.6651 -0.60902 " pathEditMode="relative" rAng="0" ptsTypes="aaaaaA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00" y="-271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5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altLang="zh-TW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E3B90CA-6B60-4428-AB61-E08EAE397399}" type="datetimeFigureOut">
              <a:rPr lang="zh-TW" altLang="en-US" smtClean="0"/>
              <a:t>2011/7/6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000066"/>
          </a:solidFill>
          <a:latin typeface="Arial" charset="0"/>
          <a:ea typeface="新細明體" charset="-120"/>
        </a:defRPr>
      </a:lvl9pPr>
    </p:titleStyle>
    <p:bodyStyle>
      <a:lvl1pPr marL="539750" indent="-539750" algn="l" rtl="0" eaLnBrk="1" fontAlgn="base" hangingPunct="1">
        <a:spcBef>
          <a:spcPct val="50000"/>
        </a:spcBef>
        <a:spcAft>
          <a:spcPct val="0"/>
        </a:spcAft>
        <a:buBlip>
          <a:blip r:embed="rId14"/>
        </a:buBlip>
        <a:defRPr kumimoji="1" sz="3200">
          <a:solidFill>
            <a:srgbClr val="660066"/>
          </a:solidFill>
          <a:latin typeface="+mn-lt"/>
          <a:ea typeface="+mn-ea"/>
          <a:cs typeface="+mn-cs"/>
        </a:defRPr>
      </a:lvl1pPr>
      <a:lvl2pPr marL="1158875" indent="-439738" algn="l" rtl="0" eaLnBrk="1" fontAlgn="base" hangingPunct="1">
        <a:spcBef>
          <a:spcPct val="50000"/>
        </a:spcBef>
        <a:spcAft>
          <a:spcPct val="0"/>
        </a:spcAft>
        <a:buBlip>
          <a:blip r:embed="rId15"/>
        </a:buBlip>
        <a:defRPr kumimoji="1" sz="2800">
          <a:solidFill>
            <a:srgbClr val="0000FF"/>
          </a:solidFill>
          <a:latin typeface="+mn-lt"/>
          <a:ea typeface="+mn-ea"/>
        </a:defRPr>
      </a:lvl2pPr>
      <a:lvl3pPr marL="1566863" indent="-228600" algn="l" rtl="0" eaLnBrk="1" fontAlgn="base" hangingPunct="1">
        <a:spcBef>
          <a:spcPct val="5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974850" indent="-228600" algn="l" rtl="0" eaLnBrk="1" fontAlgn="base" hangingPunct="1">
        <a:spcBef>
          <a:spcPct val="5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382838" indent="-228600" algn="l" rtl="0" eaLnBrk="1" fontAlgn="base" hangingPunct="1">
        <a:spcBef>
          <a:spcPct val="5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840038" indent="-228600" algn="l" rtl="0" eaLnBrk="1" fontAlgn="base" hangingPunct="1">
        <a:spcBef>
          <a:spcPct val="5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297238" indent="-228600" algn="l" rtl="0" eaLnBrk="1" fontAlgn="base" hangingPunct="1">
        <a:spcBef>
          <a:spcPct val="5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754438" indent="-228600" algn="l" rtl="0" eaLnBrk="1" fontAlgn="base" hangingPunct="1">
        <a:spcBef>
          <a:spcPct val="5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4211638" indent="-228600" algn="l" rtl="0" eaLnBrk="1" fontAlgn="base" hangingPunct="1">
        <a:spcBef>
          <a:spcPct val="5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美國職棒大聯盟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國家聯盟 ． 美國聯盟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80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國家聯盟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 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0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紐約大都會隊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亞特蘭大勇士隊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佛羅里達馬林魚隊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費城費城人隊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華盛頓國民隊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BC6CD-21D4-48D3-8A52-CDEE2B681177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54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芝加哥小熊隊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辛辛那提紅人隊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休士頓太空人隊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密爾瓦基釀酒人隊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匹茲堡海盜隊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聖路易紅雀隊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A3EAE-C202-421A-8F9D-9DA949CF02D4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740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洛杉磯道奇隊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亞利桑那響尾蛇隊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科羅拉多落磯隊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聖地牙哥教士隊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舊金山巨人隊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6AE49-350B-426E-9407-C7CA6AD886F2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65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美國聯盟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70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紐約洋基隊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波士頓紅襪隊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巴爾的摩金鶯隊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坦帕灣光芒隊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多倫多藍鳥隊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B870-1084-4453-9067-854B4C396086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54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芝加哥白襪隊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克里夫蘭印地安人隊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底特律老虎隊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堪薩斯市皇家隊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明尼蘇達雙城隊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7CC2-D677-4E2A-9696-0C496F26475B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08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洛杉磯安那罕天使隊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奧克蘭運動家隊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西雅圖水手隊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德州遊騎兵隊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F1848-D067-41E3-A158-726C2A2AEA60}" type="datetime2">
              <a:rPr lang="zh-TW" altLang="en-US" smtClean="0"/>
              <a:t>2011年7月6日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MLB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43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dmlb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Ppdmlb-REN</Template>
  <TotalTime>74</TotalTime>
  <Words>164</Words>
  <Application>Microsoft Office PowerPoint</Application>
  <PresentationFormat>如螢幕大小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Ppdmlb</vt:lpstr>
      <vt:lpstr>美國職棒大聯盟</vt:lpstr>
      <vt:lpstr>國家聯盟</vt:lpstr>
      <vt:lpstr>東區</vt:lpstr>
      <vt:lpstr>中區</vt:lpstr>
      <vt:lpstr>西區</vt:lpstr>
      <vt:lpstr>美國聯盟</vt:lpstr>
      <vt:lpstr>東區</vt:lpstr>
      <vt:lpstr>中區</vt:lpstr>
      <vt:lpstr>西區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美國職棒大聯盟</dc:title>
  <dc:creator>Kevin</dc:creator>
  <cp:lastModifiedBy>user</cp:lastModifiedBy>
  <cp:revision>8</cp:revision>
  <dcterms:created xsi:type="dcterms:W3CDTF">2011-02-19T11:46:46Z</dcterms:created>
  <dcterms:modified xsi:type="dcterms:W3CDTF">2011-07-06T13:11:31Z</dcterms:modified>
</cp:coreProperties>
</file>