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5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4" y="2514601"/>
            <a:ext cx="8915399" cy="2262781"/>
          </a:xfrm>
        </p:spPr>
        <p:txBody>
          <a:bodyPr anchor="b">
            <a:normAutofit/>
          </a:bodyPr>
          <a:lstStyle>
            <a:lvl1pPr>
              <a:defRPr sz="5398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4" y="4777381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altLang="zh-TW" noProof="0" smtClean="0"/>
              <a:pPr/>
              <a:t>5/17/2016</a:t>
            </a:fld>
            <a:endParaRPr lang="zh-TW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2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542"/>
            <a:ext cx="779767" cy="365125"/>
          </a:xfrm>
        </p:spPr>
        <p:txBody>
          <a:bodyPr/>
          <a:lstStyle/>
          <a:p>
            <a:fld id="{E5FD5434-F838-4DD4-A17B-1CB1A1850DF4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69191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altLang="zh-TW" noProof="0" smtClean="0"/>
              <a:pPr/>
              <a:t>5/17/2016</a:t>
            </a:fld>
            <a:endParaRPr lang="zh-TW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141"/>
            <a:ext cx="779767" cy="365125"/>
          </a:xfrm>
        </p:spPr>
        <p:txBody>
          <a:bodyPr/>
          <a:lstStyle/>
          <a:p>
            <a:fld id="{E5FD5434-F838-4DD4-A17B-1CB1A1850DF4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09121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altLang="zh-TW" noProof="0" smtClean="0"/>
              <a:pPr/>
              <a:t>5/17/2016</a:t>
            </a:fld>
            <a:endParaRPr lang="zh-TW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141"/>
            <a:ext cx="779767" cy="365125"/>
          </a:xfrm>
        </p:spPr>
        <p:txBody>
          <a:bodyPr/>
          <a:lstStyle/>
          <a:p>
            <a:fld id="{E5FD5434-F838-4DD4-A17B-1CB1A1850DF4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14" name="TextBox 13"/>
          <p:cNvSpPr txBox="1"/>
          <p:nvPr/>
        </p:nvSpPr>
        <p:spPr>
          <a:xfrm>
            <a:off x="2467653" y="648005"/>
            <a:ext cx="609600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3" y="2905306"/>
            <a:ext cx="609600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1598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2"/>
            <a:ext cx="8915400" cy="2724845"/>
          </a:xfrm>
        </p:spPr>
        <p:txBody>
          <a:bodyPr anchor="b">
            <a:normAutofit/>
          </a:bodyPr>
          <a:lstStyle>
            <a:lvl1pPr algn="l">
              <a:defRPr sz="4799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altLang="zh-TW" noProof="0" smtClean="0"/>
              <a:pPr/>
              <a:t>5/17/2016</a:t>
            </a:fld>
            <a:endParaRPr lang="zh-TW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089"/>
            <a:ext cx="779767" cy="365125"/>
          </a:xfrm>
        </p:spPr>
        <p:txBody>
          <a:bodyPr/>
          <a:lstStyle/>
          <a:p>
            <a:fld id="{E5FD5434-F838-4DD4-A17B-1CB1A1850DF4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324525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altLang="zh-TW" noProof="0" smtClean="0"/>
              <a:pPr/>
              <a:t>5/17/2016</a:t>
            </a:fld>
            <a:endParaRPr lang="zh-TW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089"/>
            <a:ext cx="779767" cy="365125"/>
          </a:xfrm>
        </p:spPr>
        <p:txBody>
          <a:bodyPr/>
          <a:lstStyle/>
          <a:p>
            <a:fld id="{E5FD5434-F838-4DD4-A17B-1CB1A1850DF4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17" name="TextBox 16"/>
          <p:cNvSpPr txBox="1"/>
          <p:nvPr/>
        </p:nvSpPr>
        <p:spPr>
          <a:xfrm>
            <a:off x="2467653" y="648005"/>
            <a:ext cx="609600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3" y="2905306"/>
            <a:ext cx="609600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9375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799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altLang="zh-TW" noProof="0" smtClean="0"/>
              <a:pPr/>
              <a:t>5/17/2016</a:t>
            </a:fld>
            <a:endParaRPr lang="zh-TW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089"/>
            <a:ext cx="779767" cy="365125"/>
          </a:xfrm>
        </p:spPr>
        <p:txBody>
          <a:bodyPr/>
          <a:lstStyle/>
          <a:p>
            <a:fld id="{E5FD5434-F838-4DD4-A17B-1CB1A1850DF4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35630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altLang="zh-TW" noProof="0" smtClean="0"/>
              <a:pPr/>
              <a:t>5/17/2016</a:t>
            </a:fld>
            <a:endParaRPr lang="zh-TW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845971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7"/>
            <a:ext cx="2207601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3" y="627407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altLang="zh-TW" noProof="0" smtClean="0"/>
              <a:pPr/>
              <a:t>5/17/2016</a:t>
            </a:fld>
            <a:endParaRPr lang="zh-TW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655345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D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300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altLang="zh-TW" noProof="0" smtClean="0"/>
              <a:pPr/>
              <a:t>5/17/2016</a:t>
            </a:fld>
            <a:endParaRPr lang="zh-TW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81578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058750"/>
            <a:ext cx="8915399" cy="146880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altLang="zh-TW" noProof="0" smtClean="0"/>
              <a:pPr/>
              <a:t>5/17/2016</a:t>
            </a:fld>
            <a:endParaRPr lang="zh-TW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141"/>
            <a:ext cx="779767" cy="365125"/>
          </a:xfrm>
        </p:spPr>
        <p:txBody>
          <a:bodyPr/>
          <a:lstStyle/>
          <a:p>
            <a:fld id="{E5FD5434-F838-4DD4-A17B-1CB1A1850DF4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80406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3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altLang="zh-TW" noProof="0" smtClean="0"/>
              <a:pPr/>
              <a:t>5/17/2016</a:t>
            </a:fld>
            <a:endParaRPr lang="zh-TW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787784"/>
            <a:ext cx="779767" cy="365125"/>
          </a:xfrm>
        </p:spPr>
        <p:txBody>
          <a:bodyPr/>
          <a:lstStyle/>
          <a:p>
            <a:fld id="{E5FD5434-F838-4DD4-A17B-1CB1A1850DF4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61856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altLang="zh-TW" noProof="0" smtClean="0"/>
              <a:pPr/>
              <a:t>5/17/2016</a:t>
            </a:fld>
            <a:endParaRPr lang="zh-TW" alt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787784"/>
            <a:ext cx="779767" cy="365125"/>
          </a:xfrm>
        </p:spPr>
        <p:txBody>
          <a:bodyPr/>
          <a:lstStyle/>
          <a:p>
            <a:fld id="{E5FD5434-F838-4DD4-A17B-1CB1A1850DF4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28649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altLang="zh-TW" noProof="0" smtClean="0"/>
              <a:pPr/>
              <a:t>5/17/2016</a:t>
            </a:fld>
            <a:endParaRPr lang="zh-TW" alt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53632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altLang="zh-TW" noProof="0" smtClean="0"/>
              <a:pPr/>
              <a:t>5/17/2016</a:t>
            </a:fld>
            <a:endParaRPr lang="zh-TW" alt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52115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1999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90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altLang="zh-TW" noProof="0" smtClean="0"/>
              <a:pPr/>
              <a:t>5/17/2016</a:t>
            </a:fld>
            <a:endParaRPr lang="zh-TW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71593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altLang="zh-TW" noProof="0" smtClean="0"/>
              <a:pPr/>
              <a:t>5/17/2016</a:t>
            </a:fld>
            <a:endParaRPr lang="zh-TW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089"/>
            <a:ext cx="779767" cy="365125"/>
          </a:xfrm>
        </p:spPr>
        <p:txBody>
          <a:bodyPr/>
          <a:lstStyle/>
          <a:p>
            <a:fld id="{E5FD5434-F838-4DD4-A17B-1CB1A1850DF4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53884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B9059-F1D6-41D0-95CF-D21CAA096B3A}" type="datetimeFigureOut">
              <a:rPr lang="en-US" altLang="zh-TW" noProof="0" smtClean="0"/>
              <a:pPr/>
              <a:t>5/17/2016</a:t>
            </a:fld>
            <a:endParaRPr lang="zh-TW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810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784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99">
                <a:solidFill>
                  <a:srgbClr val="FEFFFF"/>
                </a:solidFill>
              </a:defRPr>
            </a:lvl1pPr>
          </a:lstStyle>
          <a:p>
            <a:fld id="{E5FD5434-F838-4DD4-A17B-1CB1A1850DF4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46908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手繪多邊形 54">
            <a:hlinkClick r:id="" action="ppaction://noaction"/>
          </p:cNvPr>
          <p:cNvSpPr/>
          <p:nvPr/>
        </p:nvSpPr>
        <p:spPr>
          <a:xfrm>
            <a:off x="6669014" y="1116270"/>
            <a:ext cx="4539555" cy="504000"/>
          </a:xfrm>
          <a:custGeom>
            <a:avLst/>
            <a:gdLst>
              <a:gd name="connsiteX0" fmla="*/ 0 w 5184775"/>
              <a:gd name="connsiteY0" fmla="*/ 119354 h 716107"/>
              <a:gd name="connsiteX1" fmla="*/ 119354 w 5184775"/>
              <a:gd name="connsiteY1" fmla="*/ 0 h 716107"/>
              <a:gd name="connsiteX2" fmla="*/ 5065421 w 5184775"/>
              <a:gd name="connsiteY2" fmla="*/ 0 h 716107"/>
              <a:gd name="connsiteX3" fmla="*/ 5184775 w 5184775"/>
              <a:gd name="connsiteY3" fmla="*/ 119354 h 716107"/>
              <a:gd name="connsiteX4" fmla="*/ 5184775 w 5184775"/>
              <a:gd name="connsiteY4" fmla="*/ 596753 h 716107"/>
              <a:gd name="connsiteX5" fmla="*/ 5065421 w 5184775"/>
              <a:gd name="connsiteY5" fmla="*/ 716107 h 716107"/>
              <a:gd name="connsiteX6" fmla="*/ 119354 w 5184775"/>
              <a:gd name="connsiteY6" fmla="*/ 716107 h 716107"/>
              <a:gd name="connsiteX7" fmla="*/ 0 w 5184775"/>
              <a:gd name="connsiteY7" fmla="*/ 596753 h 716107"/>
              <a:gd name="connsiteX8" fmla="*/ 0 w 5184775"/>
              <a:gd name="connsiteY8" fmla="*/ 119354 h 716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4775" h="716107">
                <a:moveTo>
                  <a:pt x="0" y="119354"/>
                </a:moveTo>
                <a:cubicBezTo>
                  <a:pt x="0" y="53437"/>
                  <a:pt x="53437" y="0"/>
                  <a:pt x="119354" y="0"/>
                </a:cubicBezTo>
                <a:lnTo>
                  <a:pt x="5065421" y="0"/>
                </a:lnTo>
                <a:cubicBezTo>
                  <a:pt x="5131338" y="0"/>
                  <a:pt x="5184775" y="53437"/>
                  <a:pt x="5184775" y="119354"/>
                </a:cubicBezTo>
                <a:lnTo>
                  <a:pt x="5184775" y="596753"/>
                </a:lnTo>
                <a:cubicBezTo>
                  <a:pt x="5184775" y="662670"/>
                  <a:pt x="5131338" y="716107"/>
                  <a:pt x="5065421" y="716107"/>
                </a:cubicBezTo>
                <a:lnTo>
                  <a:pt x="119354" y="716107"/>
                </a:lnTo>
                <a:cubicBezTo>
                  <a:pt x="53437" y="716107"/>
                  <a:pt x="0" y="662670"/>
                  <a:pt x="0" y="596753"/>
                </a:cubicBezTo>
                <a:lnTo>
                  <a:pt x="0" y="11935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397" tIns="126397" rIns="126397" bIns="126397" numCol="1" spcCol="1270" anchor="ctr" anchorCtr="0">
            <a:noAutofit/>
          </a:bodyPr>
          <a:lstStyle/>
          <a:p>
            <a:pPr marL="1800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200000"/>
            </a:pPr>
            <a:r>
              <a:rPr lang="en-US" altLang="zh-TW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筆堆歐姆蛋系列 </a:t>
            </a:r>
            <a:r>
              <a:rPr lang="en-US" altLang="zh-TW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OMELETT</a:t>
            </a:r>
            <a:endParaRPr lang="zh-TW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6" name="手繪多邊形 55">
            <a:hlinkClick r:id="" action="ppaction://noaction"/>
          </p:cNvPr>
          <p:cNvSpPr/>
          <p:nvPr/>
        </p:nvSpPr>
        <p:spPr>
          <a:xfrm>
            <a:off x="6669014" y="1801758"/>
            <a:ext cx="4539555" cy="504000"/>
          </a:xfrm>
          <a:custGeom>
            <a:avLst/>
            <a:gdLst>
              <a:gd name="connsiteX0" fmla="*/ 0 w 5184775"/>
              <a:gd name="connsiteY0" fmla="*/ 119354 h 716107"/>
              <a:gd name="connsiteX1" fmla="*/ 119354 w 5184775"/>
              <a:gd name="connsiteY1" fmla="*/ 0 h 716107"/>
              <a:gd name="connsiteX2" fmla="*/ 5065421 w 5184775"/>
              <a:gd name="connsiteY2" fmla="*/ 0 h 716107"/>
              <a:gd name="connsiteX3" fmla="*/ 5184775 w 5184775"/>
              <a:gd name="connsiteY3" fmla="*/ 119354 h 716107"/>
              <a:gd name="connsiteX4" fmla="*/ 5184775 w 5184775"/>
              <a:gd name="connsiteY4" fmla="*/ 596753 h 716107"/>
              <a:gd name="connsiteX5" fmla="*/ 5065421 w 5184775"/>
              <a:gd name="connsiteY5" fmla="*/ 716107 h 716107"/>
              <a:gd name="connsiteX6" fmla="*/ 119354 w 5184775"/>
              <a:gd name="connsiteY6" fmla="*/ 716107 h 716107"/>
              <a:gd name="connsiteX7" fmla="*/ 0 w 5184775"/>
              <a:gd name="connsiteY7" fmla="*/ 596753 h 716107"/>
              <a:gd name="connsiteX8" fmla="*/ 0 w 5184775"/>
              <a:gd name="connsiteY8" fmla="*/ 119354 h 716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4775" h="716107">
                <a:moveTo>
                  <a:pt x="0" y="119354"/>
                </a:moveTo>
                <a:cubicBezTo>
                  <a:pt x="0" y="53437"/>
                  <a:pt x="53437" y="0"/>
                  <a:pt x="119354" y="0"/>
                </a:cubicBezTo>
                <a:lnTo>
                  <a:pt x="5065421" y="0"/>
                </a:lnTo>
                <a:cubicBezTo>
                  <a:pt x="5131338" y="0"/>
                  <a:pt x="5184775" y="53437"/>
                  <a:pt x="5184775" y="119354"/>
                </a:cubicBezTo>
                <a:lnTo>
                  <a:pt x="5184775" y="596753"/>
                </a:lnTo>
                <a:cubicBezTo>
                  <a:pt x="5184775" y="662670"/>
                  <a:pt x="5131338" y="716107"/>
                  <a:pt x="5065421" y="716107"/>
                </a:cubicBezTo>
                <a:lnTo>
                  <a:pt x="119354" y="716107"/>
                </a:lnTo>
                <a:cubicBezTo>
                  <a:pt x="53437" y="716107"/>
                  <a:pt x="0" y="662670"/>
                  <a:pt x="0" y="596753"/>
                </a:cubicBezTo>
                <a:lnTo>
                  <a:pt x="0" y="11935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6667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6667"/>
            </a:schemeClr>
          </a:effectRef>
          <a:fontRef idx="minor">
            <a:schemeClr val="lt1"/>
          </a:fontRef>
        </p:style>
        <p:txBody>
          <a:bodyPr spcFirstLastPara="0" vert="horz" wrap="square" lIns="126397" tIns="126397" rIns="126397" bIns="126397" numCol="1" spcCol="1270" anchor="ctr" anchorCtr="0">
            <a:noAutofit/>
          </a:bodyPr>
          <a:lstStyle/>
          <a:p>
            <a:pPr marL="1800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200000"/>
            </a:pPr>
            <a:r>
              <a:rPr lang="en-US" altLang="zh-TW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前菜系列 </a:t>
            </a:r>
            <a:r>
              <a:rPr lang="en-US" altLang="zh-TW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STARTERS</a:t>
            </a:r>
            <a:endParaRPr lang="zh-TW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7" name="手繪多邊形 56">
            <a:hlinkClick r:id="" action="ppaction://noaction"/>
          </p:cNvPr>
          <p:cNvSpPr/>
          <p:nvPr/>
        </p:nvSpPr>
        <p:spPr>
          <a:xfrm>
            <a:off x="6669014" y="2487246"/>
            <a:ext cx="4539555" cy="504000"/>
          </a:xfrm>
          <a:custGeom>
            <a:avLst/>
            <a:gdLst>
              <a:gd name="connsiteX0" fmla="*/ 0 w 5184775"/>
              <a:gd name="connsiteY0" fmla="*/ 119354 h 716107"/>
              <a:gd name="connsiteX1" fmla="*/ 119354 w 5184775"/>
              <a:gd name="connsiteY1" fmla="*/ 0 h 716107"/>
              <a:gd name="connsiteX2" fmla="*/ 5065421 w 5184775"/>
              <a:gd name="connsiteY2" fmla="*/ 0 h 716107"/>
              <a:gd name="connsiteX3" fmla="*/ 5184775 w 5184775"/>
              <a:gd name="connsiteY3" fmla="*/ 119354 h 716107"/>
              <a:gd name="connsiteX4" fmla="*/ 5184775 w 5184775"/>
              <a:gd name="connsiteY4" fmla="*/ 596753 h 716107"/>
              <a:gd name="connsiteX5" fmla="*/ 5065421 w 5184775"/>
              <a:gd name="connsiteY5" fmla="*/ 716107 h 716107"/>
              <a:gd name="connsiteX6" fmla="*/ 119354 w 5184775"/>
              <a:gd name="connsiteY6" fmla="*/ 716107 h 716107"/>
              <a:gd name="connsiteX7" fmla="*/ 0 w 5184775"/>
              <a:gd name="connsiteY7" fmla="*/ 596753 h 716107"/>
              <a:gd name="connsiteX8" fmla="*/ 0 w 5184775"/>
              <a:gd name="connsiteY8" fmla="*/ 119354 h 716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4775" h="716107">
                <a:moveTo>
                  <a:pt x="0" y="119354"/>
                </a:moveTo>
                <a:cubicBezTo>
                  <a:pt x="0" y="53437"/>
                  <a:pt x="53437" y="0"/>
                  <a:pt x="119354" y="0"/>
                </a:cubicBezTo>
                <a:lnTo>
                  <a:pt x="5065421" y="0"/>
                </a:lnTo>
                <a:cubicBezTo>
                  <a:pt x="5131338" y="0"/>
                  <a:pt x="5184775" y="53437"/>
                  <a:pt x="5184775" y="119354"/>
                </a:cubicBezTo>
                <a:lnTo>
                  <a:pt x="5184775" y="596753"/>
                </a:lnTo>
                <a:cubicBezTo>
                  <a:pt x="5184775" y="662670"/>
                  <a:pt x="5131338" y="716107"/>
                  <a:pt x="5065421" y="716107"/>
                </a:cubicBezTo>
                <a:lnTo>
                  <a:pt x="119354" y="716107"/>
                </a:lnTo>
                <a:cubicBezTo>
                  <a:pt x="53437" y="716107"/>
                  <a:pt x="0" y="662670"/>
                  <a:pt x="0" y="596753"/>
                </a:cubicBezTo>
                <a:lnTo>
                  <a:pt x="0" y="11935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13333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126397" tIns="126397" rIns="126397" bIns="126397" numCol="1" spcCol="1270" anchor="ctr" anchorCtr="0">
            <a:noAutofit/>
          </a:bodyPr>
          <a:lstStyle/>
          <a:p>
            <a:pPr marL="1800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200000"/>
            </a:pPr>
            <a:r>
              <a:rPr lang="en-US" altLang="zh-TW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健康沙拉系列</a:t>
            </a:r>
            <a:r>
              <a:rPr lang="en-US" altLang="zh-TW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SALAD</a:t>
            </a:r>
            <a:endParaRPr lang="zh-TW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8" name="手繪多邊形 57">
            <a:hlinkClick r:id="" action="ppaction://noaction"/>
          </p:cNvPr>
          <p:cNvSpPr/>
          <p:nvPr/>
        </p:nvSpPr>
        <p:spPr>
          <a:xfrm>
            <a:off x="6669014" y="3172734"/>
            <a:ext cx="4539555" cy="504000"/>
          </a:xfrm>
          <a:custGeom>
            <a:avLst/>
            <a:gdLst>
              <a:gd name="connsiteX0" fmla="*/ 0 w 5184775"/>
              <a:gd name="connsiteY0" fmla="*/ 119354 h 716107"/>
              <a:gd name="connsiteX1" fmla="*/ 119354 w 5184775"/>
              <a:gd name="connsiteY1" fmla="*/ 0 h 716107"/>
              <a:gd name="connsiteX2" fmla="*/ 5065421 w 5184775"/>
              <a:gd name="connsiteY2" fmla="*/ 0 h 716107"/>
              <a:gd name="connsiteX3" fmla="*/ 5184775 w 5184775"/>
              <a:gd name="connsiteY3" fmla="*/ 119354 h 716107"/>
              <a:gd name="connsiteX4" fmla="*/ 5184775 w 5184775"/>
              <a:gd name="connsiteY4" fmla="*/ 596753 h 716107"/>
              <a:gd name="connsiteX5" fmla="*/ 5065421 w 5184775"/>
              <a:gd name="connsiteY5" fmla="*/ 716107 h 716107"/>
              <a:gd name="connsiteX6" fmla="*/ 119354 w 5184775"/>
              <a:gd name="connsiteY6" fmla="*/ 716107 h 716107"/>
              <a:gd name="connsiteX7" fmla="*/ 0 w 5184775"/>
              <a:gd name="connsiteY7" fmla="*/ 596753 h 716107"/>
              <a:gd name="connsiteX8" fmla="*/ 0 w 5184775"/>
              <a:gd name="connsiteY8" fmla="*/ 119354 h 716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4775" h="716107">
                <a:moveTo>
                  <a:pt x="0" y="119354"/>
                </a:moveTo>
                <a:cubicBezTo>
                  <a:pt x="0" y="53437"/>
                  <a:pt x="53437" y="0"/>
                  <a:pt x="119354" y="0"/>
                </a:cubicBezTo>
                <a:lnTo>
                  <a:pt x="5065421" y="0"/>
                </a:lnTo>
                <a:cubicBezTo>
                  <a:pt x="5131338" y="0"/>
                  <a:pt x="5184775" y="53437"/>
                  <a:pt x="5184775" y="119354"/>
                </a:cubicBezTo>
                <a:lnTo>
                  <a:pt x="5184775" y="596753"/>
                </a:lnTo>
                <a:cubicBezTo>
                  <a:pt x="5184775" y="662670"/>
                  <a:pt x="5131338" y="716107"/>
                  <a:pt x="5065421" y="716107"/>
                </a:cubicBezTo>
                <a:lnTo>
                  <a:pt x="119354" y="716107"/>
                </a:lnTo>
                <a:cubicBezTo>
                  <a:pt x="53437" y="716107"/>
                  <a:pt x="0" y="662670"/>
                  <a:pt x="0" y="596753"/>
                </a:cubicBezTo>
                <a:lnTo>
                  <a:pt x="0" y="11935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20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20000"/>
            </a:schemeClr>
          </a:effectRef>
          <a:fontRef idx="minor">
            <a:schemeClr val="lt1"/>
          </a:fontRef>
        </p:style>
        <p:txBody>
          <a:bodyPr spcFirstLastPara="0" vert="horz" wrap="square" lIns="126397" tIns="126397" rIns="126397" bIns="126397" numCol="1" spcCol="1270" anchor="ctr" anchorCtr="0">
            <a:noAutofit/>
          </a:bodyPr>
          <a:lstStyle/>
          <a:p>
            <a:pPr marL="1800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200000"/>
            </a:pPr>
            <a:r>
              <a:rPr lang="en-US" altLang="zh-TW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義大利麵系列</a:t>
            </a:r>
            <a:r>
              <a:rPr lang="en-US" altLang="zh-TW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PASTA</a:t>
            </a:r>
            <a:endParaRPr lang="zh-TW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9" name="手繪多邊形 58">
            <a:hlinkClick r:id="" action="ppaction://noaction"/>
          </p:cNvPr>
          <p:cNvSpPr/>
          <p:nvPr/>
        </p:nvSpPr>
        <p:spPr>
          <a:xfrm>
            <a:off x="6669014" y="3858222"/>
            <a:ext cx="4539555" cy="504000"/>
          </a:xfrm>
          <a:custGeom>
            <a:avLst/>
            <a:gdLst>
              <a:gd name="connsiteX0" fmla="*/ 0 w 5184775"/>
              <a:gd name="connsiteY0" fmla="*/ 119354 h 716107"/>
              <a:gd name="connsiteX1" fmla="*/ 119354 w 5184775"/>
              <a:gd name="connsiteY1" fmla="*/ 0 h 716107"/>
              <a:gd name="connsiteX2" fmla="*/ 5065421 w 5184775"/>
              <a:gd name="connsiteY2" fmla="*/ 0 h 716107"/>
              <a:gd name="connsiteX3" fmla="*/ 5184775 w 5184775"/>
              <a:gd name="connsiteY3" fmla="*/ 119354 h 716107"/>
              <a:gd name="connsiteX4" fmla="*/ 5184775 w 5184775"/>
              <a:gd name="connsiteY4" fmla="*/ 596753 h 716107"/>
              <a:gd name="connsiteX5" fmla="*/ 5065421 w 5184775"/>
              <a:gd name="connsiteY5" fmla="*/ 716107 h 716107"/>
              <a:gd name="connsiteX6" fmla="*/ 119354 w 5184775"/>
              <a:gd name="connsiteY6" fmla="*/ 716107 h 716107"/>
              <a:gd name="connsiteX7" fmla="*/ 0 w 5184775"/>
              <a:gd name="connsiteY7" fmla="*/ 596753 h 716107"/>
              <a:gd name="connsiteX8" fmla="*/ 0 w 5184775"/>
              <a:gd name="connsiteY8" fmla="*/ 119354 h 716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4775" h="716107">
                <a:moveTo>
                  <a:pt x="0" y="119354"/>
                </a:moveTo>
                <a:cubicBezTo>
                  <a:pt x="0" y="53437"/>
                  <a:pt x="53437" y="0"/>
                  <a:pt x="119354" y="0"/>
                </a:cubicBezTo>
                <a:lnTo>
                  <a:pt x="5065421" y="0"/>
                </a:lnTo>
                <a:cubicBezTo>
                  <a:pt x="5131338" y="0"/>
                  <a:pt x="5184775" y="53437"/>
                  <a:pt x="5184775" y="119354"/>
                </a:cubicBezTo>
                <a:lnTo>
                  <a:pt x="5184775" y="596753"/>
                </a:lnTo>
                <a:cubicBezTo>
                  <a:pt x="5184775" y="662670"/>
                  <a:pt x="5131338" y="716107"/>
                  <a:pt x="5065421" y="716107"/>
                </a:cubicBezTo>
                <a:lnTo>
                  <a:pt x="119354" y="716107"/>
                </a:lnTo>
                <a:cubicBezTo>
                  <a:pt x="53437" y="716107"/>
                  <a:pt x="0" y="662670"/>
                  <a:pt x="0" y="596753"/>
                </a:cubicBezTo>
                <a:lnTo>
                  <a:pt x="0" y="11935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26667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  <p:txBody>
          <a:bodyPr spcFirstLastPara="0" vert="horz" wrap="square" lIns="126397" tIns="126397" rIns="126397" bIns="126397" numCol="1" spcCol="1270" anchor="ctr" anchorCtr="0">
            <a:noAutofit/>
          </a:bodyPr>
          <a:lstStyle/>
          <a:p>
            <a:pPr marL="1800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200000"/>
            </a:pPr>
            <a:r>
              <a:rPr lang="en-US" altLang="zh-TW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主廚好推薦 </a:t>
            </a:r>
            <a:r>
              <a:rPr lang="en-US" altLang="zh-TW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SPECIAL MEAL</a:t>
            </a:r>
            <a:endParaRPr lang="zh-TW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0" name="手繪多邊形 59">
            <a:hlinkClick r:id="" action="ppaction://noaction"/>
          </p:cNvPr>
          <p:cNvSpPr/>
          <p:nvPr/>
        </p:nvSpPr>
        <p:spPr>
          <a:xfrm>
            <a:off x="6669014" y="4543710"/>
            <a:ext cx="4539555" cy="504000"/>
          </a:xfrm>
          <a:custGeom>
            <a:avLst/>
            <a:gdLst>
              <a:gd name="connsiteX0" fmla="*/ 0 w 5184775"/>
              <a:gd name="connsiteY0" fmla="*/ 119354 h 716107"/>
              <a:gd name="connsiteX1" fmla="*/ 119354 w 5184775"/>
              <a:gd name="connsiteY1" fmla="*/ 0 h 716107"/>
              <a:gd name="connsiteX2" fmla="*/ 5065421 w 5184775"/>
              <a:gd name="connsiteY2" fmla="*/ 0 h 716107"/>
              <a:gd name="connsiteX3" fmla="*/ 5184775 w 5184775"/>
              <a:gd name="connsiteY3" fmla="*/ 119354 h 716107"/>
              <a:gd name="connsiteX4" fmla="*/ 5184775 w 5184775"/>
              <a:gd name="connsiteY4" fmla="*/ 596753 h 716107"/>
              <a:gd name="connsiteX5" fmla="*/ 5065421 w 5184775"/>
              <a:gd name="connsiteY5" fmla="*/ 716107 h 716107"/>
              <a:gd name="connsiteX6" fmla="*/ 119354 w 5184775"/>
              <a:gd name="connsiteY6" fmla="*/ 716107 h 716107"/>
              <a:gd name="connsiteX7" fmla="*/ 0 w 5184775"/>
              <a:gd name="connsiteY7" fmla="*/ 596753 h 716107"/>
              <a:gd name="connsiteX8" fmla="*/ 0 w 5184775"/>
              <a:gd name="connsiteY8" fmla="*/ 119354 h 716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4775" h="716107">
                <a:moveTo>
                  <a:pt x="0" y="119354"/>
                </a:moveTo>
                <a:cubicBezTo>
                  <a:pt x="0" y="53437"/>
                  <a:pt x="53437" y="0"/>
                  <a:pt x="119354" y="0"/>
                </a:cubicBezTo>
                <a:lnTo>
                  <a:pt x="5065421" y="0"/>
                </a:lnTo>
                <a:cubicBezTo>
                  <a:pt x="5131338" y="0"/>
                  <a:pt x="5184775" y="53437"/>
                  <a:pt x="5184775" y="119354"/>
                </a:cubicBezTo>
                <a:lnTo>
                  <a:pt x="5184775" y="596753"/>
                </a:lnTo>
                <a:cubicBezTo>
                  <a:pt x="5184775" y="662670"/>
                  <a:pt x="5131338" y="716107"/>
                  <a:pt x="5065421" y="716107"/>
                </a:cubicBezTo>
                <a:lnTo>
                  <a:pt x="119354" y="716107"/>
                </a:lnTo>
                <a:cubicBezTo>
                  <a:pt x="53437" y="716107"/>
                  <a:pt x="0" y="662670"/>
                  <a:pt x="0" y="596753"/>
                </a:cubicBezTo>
                <a:lnTo>
                  <a:pt x="0" y="11935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33333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33333"/>
            </a:schemeClr>
          </a:effectRef>
          <a:fontRef idx="minor">
            <a:schemeClr val="lt1"/>
          </a:fontRef>
        </p:style>
        <p:txBody>
          <a:bodyPr spcFirstLastPara="0" vert="horz" wrap="square" lIns="126397" tIns="126397" rIns="126397" bIns="126397" numCol="1" spcCol="1270" anchor="ctr" anchorCtr="0">
            <a:noAutofit/>
          </a:bodyPr>
          <a:lstStyle/>
          <a:p>
            <a:pPr marL="1800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200000"/>
            </a:pPr>
            <a:r>
              <a:rPr lang="en-US" altLang="zh-TW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燉飯系列 </a:t>
            </a:r>
            <a:r>
              <a:rPr lang="en-US" altLang="zh-TW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RISOTTO</a:t>
            </a:r>
            <a:endParaRPr lang="zh-TW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1" name="手繪多邊形 60">
            <a:hlinkClick r:id="" action="ppaction://noaction"/>
          </p:cNvPr>
          <p:cNvSpPr/>
          <p:nvPr/>
        </p:nvSpPr>
        <p:spPr>
          <a:xfrm>
            <a:off x="6669014" y="5229200"/>
            <a:ext cx="4539555" cy="504000"/>
          </a:xfrm>
          <a:custGeom>
            <a:avLst/>
            <a:gdLst>
              <a:gd name="connsiteX0" fmla="*/ 0 w 5184775"/>
              <a:gd name="connsiteY0" fmla="*/ 119354 h 716107"/>
              <a:gd name="connsiteX1" fmla="*/ 119354 w 5184775"/>
              <a:gd name="connsiteY1" fmla="*/ 0 h 716107"/>
              <a:gd name="connsiteX2" fmla="*/ 5065421 w 5184775"/>
              <a:gd name="connsiteY2" fmla="*/ 0 h 716107"/>
              <a:gd name="connsiteX3" fmla="*/ 5184775 w 5184775"/>
              <a:gd name="connsiteY3" fmla="*/ 119354 h 716107"/>
              <a:gd name="connsiteX4" fmla="*/ 5184775 w 5184775"/>
              <a:gd name="connsiteY4" fmla="*/ 596753 h 716107"/>
              <a:gd name="connsiteX5" fmla="*/ 5065421 w 5184775"/>
              <a:gd name="connsiteY5" fmla="*/ 716107 h 716107"/>
              <a:gd name="connsiteX6" fmla="*/ 119354 w 5184775"/>
              <a:gd name="connsiteY6" fmla="*/ 716107 h 716107"/>
              <a:gd name="connsiteX7" fmla="*/ 0 w 5184775"/>
              <a:gd name="connsiteY7" fmla="*/ 596753 h 716107"/>
              <a:gd name="connsiteX8" fmla="*/ 0 w 5184775"/>
              <a:gd name="connsiteY8" fmla="*/ 119354 h 716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4775" h="716107">
                <a:moveTo>
                  <a:pt x="0" y="119354"/>
                </a:moveTo>
                <a:cubicBezTo>
                  <a:pt x="0" y="53437"/>
                  <a:pt x="53437" y="0"/>
                  <a:pt x="119354" y="0"/>
                </a:cubicBezTo>
                <a:lnTo>
                  <a:pt x="5065421" y="0"/>
                </a:lnTo>
                <a:cubicBezTo>
                  <a:pt x="5131338" y="0"/>
                  <a:pt x="5184775" y="53437"/>
                  <a:pt x="5184775" y="119354"/>
                </a:cubicBezTo>
                <a:lnTo>
                  <a:pt x="5184775" y="596753"/>
                </a:lnTo>
                <a:cubicBezTo>
                  <a:pt x="5184775" y="662670"/>
                  <a:pt x="5131338" y="716107"/>
                  <a:pt x="5065421" y="716107"/>
                </a:cubicBezTo>
                <a:lnTo>
                  <a:pt x="119354" y="716107"/>
                </a:lnTo>
                <a:cubicBezTo>
                  <a:pt x="53437" y="716107"/>
                  <a:pt x="0" y="662670"/>
                  <a:pt x="0" y="596753"/>
                </a:cubicBezTo>
                <a:lnTo>
                  <a:pt x="0" y="11935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40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126397" tIns="126397" rIns="126397" bIns="126397" numCol="1" spcCol="1270" anchor="ctr" anchorCtr="0">
            <a:noAutofit/>
          </a:bodyPr>
          <a:lstStyle/>
          <a:p>
            <a:pPr marL="1800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200000"/>
            </a:pPr>
            <a:r>
              <a:rPr lang="en-US" altLang="zh-TW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帕尼尼系列</a:t>
            </a:r>
            <a:r>
              <a:rPr lang="en-US" altLang="zh-TW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PANINI</a:t>
            </a:r>
            <a:endParaRPr lang="zh-TW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888313"/>
            <a:ext cx="3181266" cy="3181266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5" name="矩形 4"/>
          <p:cNvSpPr/>
          <p:nvPr/>
        </p:nvSpPr>
        <p:spPr>
          <a:xfrm>
            <a:off x="1703096" y="5448821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901C1F"/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</a:rPr>
              <a:t>筆堆美式創意料理餐廳</a:t>
            </a:r>
            <a:endParaRPr lang="ja-JP" altLang="en-US" sz="2400" dirty="0">
              <a:solidFill>
                <a:srgbClr val="901C1F"/>
              </a:solidFill>
              <a:effectLst>
                <a:innerShdw blurRad="63500" dist="50800" dir="13500000">
                  <a:schemeClr val="tx1">
                    <a:alpha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961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筆堆歐姆蛋系列</a:t>
            </a:r>
            <a:br>
              <a:rPr lang="en-US" altLang="zh-TW"/>
            </a:br>
            <a:r>
              <a:rPr lang="en-US" altLang="zh-TW"/>
              <a:t>OMELET</a:t>
            </a:r>
            <a:endParaRPr lang="zh-TW" altLang="en-US"/>
          </a:p>
        </p:txBody>
      </p:sp>
      <p:sp>
        <p:nvSpPr>
          <p:cNvPr id="7" name="內容版面配置區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/>
              <a:t>Veggie Omelet</a:t>
            </a:r>
          </a:p>
          <a:p>
            <a:r>
              <a:rPr lang="en-US" altLang="zh-TW"/>
              <a:t>Bacon &amp; mushroom</a:t>
            </a:r>
          </a:p>
          <a:p>
            <a:r>
              <a:rPr lang="en-US" altLang="zh-TW"/>
              <a:t>Denver Omelet</a:t>
            </a:r>
          </a:p>
          <a:p>
            <a:r>
              <a:rPr lang="en-US" altLang="zh-TW"/>
              <a:t>Spinach &amp; Smoked Salmon</a:t>
            </a:r>
          </a:p>
          <a:p>
            <a:endParaRPr lang="ja-JP" altLang="en-US"/>
          </a:p>
        </p:txBody>
      </p:sp>
      <p:pic>
        <p:nvPicPr>
          <p:cNvPr id="11" name="內容版面配置區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04112" y="1708227"/>
            <a:ext cx="3317610" cy="2617117"/>
          </a:xfrm>
          <a:prstGeom prst="rect">
            <a:avLst/>
          </a:prstGeom>
        </p:spPr>
      </p:pic>
      <p:pic>
        <p:nvPicPr>
          <p:cNvPr id="12" name="圖片 8" descr="drin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653" y="5280157"/>
            <a:ext cx="3273226" cy="51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64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/>
              <a:t>前菜系列</a:t>
            </a:r>
            <a:br>
              <a:rPr lang="en-US" altLang="zh-TW"/>
            </a:br>
            <a:r>
              <a:rPr lang="en-US" altLang="ja-JP"/>
              <a:t>STARTERS</a:t>
            </a:r>
            <a:endParaRPr lang="zh-TW" altLang="en-US"/>
          </a:p>
        </p:txBody>
      </p:sp>
      <p:sp>
        <p:nvSpPr>
          <p:cNvPr id="8" name="文字版面配置區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ja-JP"/>
              <a:t>Fries w / Garlic Ailoli Sauce</a:t>
            </a:r>
          </a:p>
          <a:p>
            <a:r>
              <a:rPr lang="en-US" altLang="ja-JP"/>
              <a:t>Calamari</a:t>
            </a:r>
          </a:p>
          <a:p>
            <a:r>
              <a:rPr lang="en-US" altLang="ja-JP"/>
              <a:t>Pulled Pork Cheese Fries</a:t>
            </a:r>
          </a:p>
          <a:p>
            <a:r>
              <a:rPr lang="en-US" altLang="ja-JP"/>
              <a:t>Pulled Pork Nachos</a:t>
            </a:r>
          </a:p>
          <a:p>
            <a:r>
              <a:rPr lang="en-US" altLang="ja-JP"/>
              <a:t>Smoked Salmon Carpacio</a:t>
            </a:r>
          </a:p>
          <a:p>
            <a:r>
              <a:rPr lang="en-US" altLang="ja-JP"/>
              <a:t>Bidui’s Chicken Wings</a:t>
            </a:r>
          </a:p>
          <a:p>
            <a:r>
              <a:rPr lang="en-US" altLang="ja-JP"/>
              <a:t>Buidi’s Combo</a:t>
            </a:r>
          </a:p>
          <a:p>
            <a:endParaRPr lang="ja-JP" altLang="en-US"/>
          </a:p>
        </p:txBody>
      </p:sp>
      <p:pic>
        <p:nvPicPr>
          <p:cNvPr id="14" name="內容版面配置區 1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48128" y="1825625"/>
            <a:ext cx="3319088" cy="263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40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健康沙拉系列</a:t>
            </a:r>
            <a:br>
              <a:rPr lang="en-US" altLang="zh-TW"/>
            </a:br>
            <a:r>
              <a:rPr lang="en-US" altLang="zh-TW"/>
              <a:t>SALAD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/>
              <a:t>Bidui’s Salad</a:t>
            </a:r>
          </a:p>
          <a:p>
            <a:r>
              <a:rPr lang="en-US" altLang="zh-TW"/>
              <a:t>Greek Salad with Lemon Vinaigrette</a:t>
            </a:r>
          </a:p>
          <a:p>
            <a:r>
              <a:rPr lang="en-US" altLang="zh-TW"/>
              <a:t>Ceasar Salad</a:t>
            </a:r>
          </a:p>
          <a:p>
            <a:endParaRPr lang="en-US" altLang="zh-TW"/>
          </a:p>
          <a:p>
            <a:r>
              <a:rPr lang="en-US" altLang="zh-TW"/>
              <a:t>Two choices of meat</a:t>
            </a:r>
            <a:br>
              <a:rPr lang="en-US" altLang="zh-TW"/>
            </a:br>
            <a:r>
              <a:rPr lang="en-US" altLang="zh-TW"/>
              <a:t>A. Chicken breast</a:t>
            </a:r>
            <a:br>
              <a:rPr lang="en-US" altLang="zh-TW"/>
            </a:br>
            <a:r>
              <a:rPr lang="en-US" altLang="zh-TW"/>
              <a:t>B. Salmon Steak </a:t>
            </a:r>
          </a:p>
          <a:p>
            <a:endParaRPr lang="en-US" altLang="zh-TW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2276872"/>
            <a:ext cx="3784260" cy="2521854"/>
          </a:xfrm>
        </p:spPr>
      </p:pic>
    </p:spTree>
    <p:extLst>
      <p:ext uri="{BB962C8B-B14F-4D97-AF65-F5344CB8AC3E}">
        <p14:creationId xmlns:p14="http://schemas.microsoft.com/office/powerpoint/2010/main" val="444977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/>
              <a:t>義大利麵系列</a:t>
            </a:r>
            <a:br>
              <a:rPr lang="en-US" altLang="zh-TW"/>
            </a:br>
            <a:r>
              <a:rPr lang="en-US" altLang="ja-JP"/>
              <a:t>PASTA</a:t>
            </a:r>
            <a:endParaRPr lang="zh-TW" altLang="en-US"/>
          </a:p>
        </p:txBody>
      </p:sp>
      <p:sp>
        <p:nvSpPr>
          <p:cNvPr id="9" name="文字版面配置區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ja-JP"/>
              <a:t>Tomato &amp; Basil Spaghetti</a:t>
            </a:r>
          </a:p>
          <a:p>
            <a:r>
              <a:rPr lang="en-US" altLang="ja-JP"/>
              <a:t>Clam un White Wine</a:t>
            </a:r>
          </a:p>
          <a:p>
            <a:r>
              <a:rPr lang="en-US" altLang="ja-JP"/>
              <a:t>Chicken Pesto Cream</a:t>
            </a:r>
          </a:p>
          <a:p>
            <a:r>
              <a:rPr lang="en-US" altLang="ja-JP"/>
              <a:t>Carbonara</a:t>
            </a:r>
          </a:p>
          <a:p>
            <a:r>
              <a:rPr lang="en-US" altLang="ja-JP"/>
              <a:t>Shrimp Scampi</a:t>
            </a:r>
          </a:p>
          <a:p>
            <a:r>
              <a:rPr lang="en-US" altLang="ja-JP"/>
              <a:t>Porcini Mushroom and Truffle</a:t>
            </a:r>
          </a:p>
          <a:p>
            <a:r>
              <a:rPr lang="en-US" altLang="ja-JP"/>
              <a:t>Seafood Arabiata</a:t>
            </a:r>
          </a:p>
          <a:p>
            <a:r>
              <a:rPr lang="en-US" altLang="ja-JP"/>
              <a:t>Bacon &amp; Mussel Cream</a:t>
            </a:r>
          </a:p>
          <a:p>
            <a:r>
              <a:rPr lang="en-US" altLang="ja-JP"/>
              <a:t>Beef Bourguignon</a:t>
            </a:r>
          </a:p>
          <a:p>
            <a:endParaRPr lang="ja-JP" altLang="en-US"/>
          </a:p>
        </p:txBody>
      </p:sp>
      <p:pic>
        <p:nvPicPr>
          <p:cNvPr id="12" name="內容版面配置區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44073" y="1916833"/>
            <a:ext cx="3956247" cy="281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06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主廚推薦</a:t>
            </a:r>
            <a:br>
              <a:rPr lang="en-US" altLang="zh-TW"/>
            </a:br>
            <a:r>
              <a:rPr lang="en-US" altLang="ja-JP"/>
              <a:t>SPECIAL MEAL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ja-JP"/>
              <a:t>Norwegian Salmon Lemon &amp; Garlic Cream Sauce</a:t>
            </a:r>
          </a:p>
          <a:p>
            <a:r>
              <a:rPr lang="en-US" altLang="ja-JP"/>
              <a:t>Bidui BBQ Ribs</a:t>
            </a:r>
            <a:br>
              <a:rPr lang="en-US" altLang="ja-JP"/>
            </a:br>
            <a:r>
              <a:rPr lang="en-US" altLang="ja-JP"/>
              <a:t>(24 oz + -)</a:t>
            </a:r>
          </a:p>
          <a:p>
            <a:r>
              <a:rPr lang="en-US" altLang="ja-JP"/>
              <a:t>Crispy Pata</a:t>
            </a:r>
            <a:br>
              <a:rPr lang="en-US" altLang="ja-JP"/>
            </a:br>
            <a:r>
              <a:rPr lang="en-US" altLang="ja-JP"/>
              <a:t>(64 oz + -)</a:t>
            </a:r>
          </a:p>
          <a:p>
            <a:endParaRPr lang="ja-JP" altLang="en-US"/>
          </a:p>
        </p:txBody>
      </p:sp>
      <p:pic>
        <p:nvPicPr>
          <p:cNvPr id="12" name="內容版面配置區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44072" y="1825625"/>
            <a:ext cx="379739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50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燉飯系列</a:t>
            </a:r>
            <a:br>
              <a:rPr lang="en-US" altLang="zh-TW"/>
            </a:br>
            <a:r>
              <a:rPr lang="en-US" altLang="zh-TW"/>
              <a:t>RISOTTO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/>
              <a:t>Porcini Mushroom Truffle Risotto</a:t>
            </a:r>
          </a:p>
          <a:p>
            <a:r>
              <a:rPr lang="en-US" altLang="zh-TW"/>
              <a:t>Seafood Tomato Risotto</a:t>
            </a:r>
          </a:p>
          <a:p>
            <a:r>
              <a:rPr lang="en-US" altLang="zh-TW"/>
              <a:t>Squid Risotto Negra</a:t>
            </a:r>
          </a:p>
          <a:p>
            <a:r>
              <a:rPr lang="en-US" altLang="zh-TW"/>
              <a:t>Seafood Pesto Cream Risotto</a:t>
            </a:r>
            <a:r>
              <a:rPr lang="zh-TW" altLang="en-US"/>
              <a:t> </a:t>
            </a:r>
            <a:endParaRPr lang="ja-JP" altLang="en-US"/>
          </a:p>
        </p:txBody>
      </p:sp>
      <p:pic>
        <p:nvPicPr>
          <p:cNvPr id="12" name="內容版面配置區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44073" y="1628800"/>
            <a:ext cx="3740223" cy="265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3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帕尼尼系列</a:t>
            </a:r>
            <a:br>
              <a:rPr lang="en-US" altLang="zh-TW"/>
            </a:br>
            <a:r>
              <a:rPr lang="en-US" altLang="zh-TW"/>
              <a:t>PANINI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ja-JP"/>
              <a:t>Ham &amp; Cheese Melt</a:t>
            </a:r>
          </a:p>
          <a:p>
            <a:r>
              <a:rPr lang="en-US" altLang="ja-JP"/>
              <a:t>BBQ Pulled pork</a:t>
            </a:r>
          </a:p>
          <a:p>
            <a:r>
              <a:rPr lang="en-US" altLang="ja-JP"/>
              <a:t>Nacho Cuban</a:t>
            </a:r>
          </a:p>
          <a:p>
            <a:r>
              <a:rPr lang="en-US" altLang="ja-JP"/>
              <a:t>Mushroom overload</a:t>
            </a:r>
          </a:p>
          <a:p>
            <a:r>
              <a:rPr lang="en-US" altLang="ja-JP"/>
              <a:t>Chicken saltimbocca</a:t>
            </a:r>
          </a:p>
          <a:p>
            <a:r>
              <a:rPr lang="en-US" altLang="ja-JP"/>
              <a:t>Meat Lover</a:t>
            </a:r>
          </a:p>
          <a:p>
            <a:r>
              <a:rPr lang="en-US" altLang="ja-JP"/>
              <a:t>Roast beef onion</a:t>
            </a:r>
          </a:p>
          <a:p>
            <a:r>
              <a:rPr lang="en-US" altLang="ja-JP"/>
              <a:t>Grilled Salmon Steak Cream Cheese</a:t>
            </a: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4032" y="2204864"/>
            <a:ext cx="367511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55139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186</Words>
  <Application>Microsoft Office PowerPoint</Application>
  <PresentationFormat>寬螢幕</PresentationFormat>
  <Paragraphs>55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メイリオ</vt:lpstr>
      <vt:lpstr>微軟正黑體</vt:lpstr>
      <vt:lpstr>Arial</vt:lpstr>
      <vt:lpstr>Century Gothic</vt:lpstr>
      <vt:lpstr>Times New Roman</vt:lpstr>
      <vt:lpstr>Wingdings 3</vt:lpstr>
      <vt:lpstr>絲縷</vt:lpstr>
      <vt:lpstr>PowerPoint 簡報</vt:lpstr>
      <vt:lpstr>筆堆歐姆蛋系列 OMELET</vt:lpstr>
      <vt:lpstr>前菜系列 STARTERS</vt:lpstr>
      <vt:lpstr>健康沙拉系列 SALAD</vt:lpstr>
      <vt:lpstr>義大利麵系列 PASTA</vt:lpstr>
      <vt:lpstr>主廚推薦 SPECIAL MEAL</vt:lpstr>
      <vt:lpstr>燉飯系列 RISOTTO</vt:lpstr>
      <vt:lpstr>帕尼尼系列 PANINI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14</cp:revision>
  <dcterms:created xsi:type="dcterms:W3CDTF">2015-11-13T07:52:43Z</dcterms:created>
  <dcterms:modified xsi:type="dcterms:W3CDTF">2016-05-17T05:37:21Z</dcterms:modified>
</cp:coreProperties>
</file>