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9" autoAdjust="0"/>
    <p:restoredTop sz="86384" autoAdjust="0"/>
  </p:normalViewPr>
  <p:slideViewPr>
    <p:cSldViewPr>
      <p:cViewPr varScale="1">
        <p:scale>
          <a:sx n="58" d="100"/>
          <a:sy n="58" d="100"/>
        </p:scale>
        <p:origin x="-84" y="-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D53E-E66C-45FE-9160-31D89690A473}" type="datetimeFigureOut">
              <a:rPr lang="zh-TW" altLang="en-US" smtClean="0"/>
              <a:t>2011/5/24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F70B6-4E33-4CB9-9E4D-2000ED94731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167857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D53E-E66C-45FE-9160-31D89690A473}" type="datetimeFigureOut">
              <a:rPr lang="zh-TW" altLang="en-US" smtClean="0"/>
              <a:t>2011/5/24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F70B6-4E33-4CB9-9E4D-2000ED94731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84075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D53E-E66C-45FE-9160-31D89690A473}" type="datetimeFigureOut">
              <a:rPr lang="zh-TW" altLang="en-US" smtClean="0"/>
              <a:t>2011/5/24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F70B6-4E33-4CB9-9E4D-2000ED94731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75962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D53E-E66C-45FE-9160-31D89690A473}" type="datetimeFigureOut">
              <a:rPr lang="zh-TW" altLang="en-US" smtClean="0"/>
              <a:t>2011/5/24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F70B6-4E33-4CB9-9E4D-2000ED94731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37287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D53E-E66C-45FE-9160-31D89690A473}" type="datetimeFigureOut">
              <a:rPr lang="zh-TW" altLang="en-US" smtClean="0"/>
              <a:t>2011/5/24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F70B6-4E33-4CB9-9E4D-2000ED94731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03830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D53E-E66C-45FE-9160-31D89690A473}" type="datetimeFigureOut">
              <a:rPr lang="zh-TW" altLang="en-US" smtClean="0"/>
              <a:t>2011/5/24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F70B6-4E33-4CB9-9E4D-2000ED94731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56554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D53E-E66C-45FE-9160-31D89690A473}" type="datetimeFigureOut">
              <a:rPr lang="zh-TW" altLang="en-US" smtClean="0"/>
              <a:t>2011/5/24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F70B6-4E33-4CB9-9E4D-2000ED94731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54956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D53E-E66C-45FE-9160-31D89690A473}" type="datetimeFigureOut">
              <a:rPr lang="zh-TW" altLang="en-US" smtClean="0"/>
              <a:t>2011/5/24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F70B6-4E33-4CB9-9E4D-2000ED94731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72472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D53E-E66C-45FE-9160-31D89690A473}" type="datetimeFigureOut">
              <a:rPr lang="zh-TW" altLang="en-US" smtClean="0"/>
              <a:t>2011/5/24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F70B6-4E33-4CB9-9E4D-2000ED94731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1927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D53E-E66C-45FE-9160-31D89690A473}" type="datetimeFigureOut">
              <a:rPr lang="zh-TW" altLang="en-US" smtClean="0"/>
              <a:t>2011/5/24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F70B6-4E33-4CB9-9E4D-2000ED94731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53208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D53E-E66C-45FE-9160-31D89690A473}" type="datetimeFigureOut">
              <a:rPr lang="zh-TW" altLang="en-US" smtClean="0"/>
              <a:t>2011/5/24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F70B6-4E33-4CB9-9E4D-2000ED94731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4293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新細明體" pitchFamily="18" charset="-120"/>
              </a:defRPr>
            </a:lvl1pPr>
          </a:lstStyle>
          <a:p>
            <a:fld id="{3D27D53E-E66C-45FE-9160-31D89690A473}" type="datetimeFigureOut">
              <a:rPr lang="zh-TW" altLang="en-US" smtClean="0"/>
              <a:pPr/>
              <a:t>2011/5/24</a:t>
            </a:fld>
            <a:endParaRPr lang="zh-TW" alt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新細明體" pitchFamily="18" charset="-120"/>
              </a:defRPr>
            </a:lvl1pPr>
          </a:lstStyle>
          <a:p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新細明體" pitchFamily="18" charset="-120"/>
              </a:defRPr>
            </a:lvl1pPr>
          </a:lstStyle>
          <a:p>
            <a:fld id="{9F6F70B6-4E33-4CB9-9E4D-2000ED947318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420471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新細明體" pitchFamily="18" charset="-12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新細明體" pitchFamily="18" charset="-12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新細明體" pitchFamily="18" charset="-12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新細明體" pitchFamily="18" charset="-12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新細明體" pitchFamily="18" charset="-12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新細明體" pitchFamily="18" charset="-12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住院醫療</a:t>
            </a:r>
            <a:br>
              <a:rPr lang="zh-TW" altLang="en-US" dirty="0" smtClean="0"/>
            </a:br>
            <a:r>
              <a:rPr lang="zh-TW" altLang="en-US" dirty="0" smtClean="0"/>
              <a:t>預付金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dirty="0"/>
              <a:t>申請流程</a:t>
            </a:r>
          </a:p>
          <a:p>
            <a:endParaRPr lang="zh-TW" altLang="en-US" dirty="0"/>
          </a:p>
        </p:txBody>
      </p:sp>
      <p:pic>
        <p:nvPicPr>
          <p:cNvPr id="4" name="Picture 3" descr="BD05012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0" y="3962400"/>
            <a:ext cx="2286000" cy="19986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2379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4</Words>
  <Application>Microsoft Office PowerPoint</Application>
  <PresentationFormat>如螢幕大小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2" baseType="lpstr">
      <vt:lpstr>Office 佈景主題</vt:lpstr>
      <vt:lpstr>住院醫療 預付金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住院醫療 預付金 申請流程</dc:title>
  <dc:creator>Kevin</dc:creator>
  <cp:lastModifiedBy>user</cp:lastModifiedBy>
  <cp:revision>5</cp:revision>
  <dcterms:created xsi:type="dcterms:W3CDTF">2011-02-19T11:52:39Z</dcterms:created>
  <dcterms:modified xsi:type="dcterms:W3CDTF">2011-05-24T08:08:42Z</dcterms:modified>
</cp:coreProperties>
</file>