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34589" autoAdjust="0"/>
    <p:restoredTop sz="86384" autoAdjust="0"/>
  </p:normalViewPr>
  <p:slideViewPr>
    <p:cSldViewPr>
      <p:cViewPr varScale="1">
        <p:scale>
          <a:sx n="62" d="100"/>
          <a:sy n="62" d="100"/>
        </p:scale>
        <p:origin x="-9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651708-33B8-40CD-B732-5F7CC6ED827C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6C0682A6-CDF4-412C-B7B4-26FBE7D702E8}">
      <dgm:prSet phldrT="[文字]"/>
      <dgm:spPr/>
      <dgm:t>
        <a:bodyPr/>
        <a:lstStyle/>
        <a:p>
          <a:r>
            <a:rPr lang="en-US" altLang="en-US" dirty="0" smtClean="0"/>
            <a:t>1.</a:t>
          </a:r>
          <a:r>
            <a:rPr lang="zh-TW" altLang="en-US" dirty="0" smtClean="0"/>
            <a:t>獲知保戶因病或受傷住院治療時報備，索取慰問卡前往醫院慰問</a:t>
          </a:r>
          <a:endParaRPr lang="zh-TW" altLang="en-US" dirty="0"/>
        </a:p>
      </dgm:t>
    </dgm:pt>
    <dgm:pt modelId="{3652FE34-FCE5-499B-BD53-615B844F9DA4}" type="parTrans" cxnId="{EA2BEB98-A1A3-44E0-9F6A-B4E127CAB5CE}">
      <dgm:prSet/>
      <dgm:spPr/>
      <dgm:t>
        <a:bodyPr/>
        <a:lstStyle/>
        <a:p>
          <a:endParaRPr lang="zh-TW" altLang="en-US"/>
        </a:p>
      </dgm:t>
    </dgm:pt>
    <dgm:pt modelId="{64C7281D-C31A-4A60-86A2-ADEF27FF5353}" type="sibTrans" cxnId="{EA2BEB98-A1A3-44E0-9F6A-B4E127CAB5CE}">
      <dgm:prSet/>
      <dgm:spPr/>
      <dgm:t>
        <a:bodyPr/>
        <a:lstStyle/>
        <a:p>
          <a:endParaRPr lang="zh-TW" altLang="en-US"/>
        </a:p>
      </dgm:t>
    </dgm:pt>
    <dgm:pt modelId="{02315C5B-5DEF-48D1-89B6-55D547BB055E}">
      <dgm:prSet phldrT="[文字]"/>
      <dgm:spPr/>
      <dgm:t>
        <a:bodyPr/>
        <a:lstStyle/>
        <a:p>
          <a:r>
            <a:rPr lang="en-US" altLang="en-US" dirty="0" smtClean="0"/>
            <a:t>2.</a:t>
          </a:r>
          <a:r>
            <a:rPr lang="zh-TW" altLang="en-US" dirty="0" smtClean="0"/>
            <a:t>填具「住院醫療預付金報告單」</a:t>
          </a:r>
          <a:endParaRPr lang="zh-TW" altLang="en-US" dirty="0"/>
        </a:p>
      </dgm:t>
    </dgm:pt>
    <dgm:pt modelId="{D5A92B5F-DFC5-4E4D-9FBB-4DD08AF6B7F6}" type="parTrans" cxnId="{0D0C5BA8-9669-461A-A386-7AE70EABDAFF}">
      <dgm:prSet/>
      <dgm:spPr/>
      <dgm:t>
        <a:bodyPr/>
        <a:lstStyle/>
        <a:p>
          <a:endParaRPr lang="zh-TW" altLang="en-US"/>
        </a:p>
      </dgm:t>
    </dgm:pt>
    <dgm:pt modelId="{FF6F504B-DB41-46D5-A924-57A29829DBF8}" type="sibTrans" cxnId="{0D0C5BA8-9669-461A-A386-7AE70EABDAFF}">
      <dgm:prSet/>
      <dgm:spPr/>
      <dgm:t>
        <a:bodyPr/>
        <a:lstStyle/>
        <a:p>
          <a:endParaRPr lang="zh-TW" altLang="en-US"/>
        </a:p>
      </dgm:t>
    </dgm:pt>
    <dgm:pt modelId="{5B69DFB6-2226-4FFB-AA06-779F643B9A02}">
      <dgm:prSet phldrT="[文字]"/>
      <dgm:spPr/>
      <dgm:t>
        <a:bodyPr/>
        <a:lstStyle/>
        <a:p>
          <a:r>
            <a:rPr lang="en-US" altLang="en-US" dirty="0" smtClean="0"/>
            <a:t>3.</a:t>
          </a:r>
          <a:r>
            <a:rPr lang="zh-TW" altLang="en-US" dirty="0" smtClean="0"/>
            <a:t>保戶出院後，正式提出申請理賠給付</a:t>
          </a:r>
          <a:endParaRPr lang="zh-TW" altLang="en-US" dirty="0"/>
        </a:p>
      </dgm:t>
    </dgm:pt>
    <dgm:pt modelId="{C8CCF98D-71ED-4BB7-AF8F-6A4A4AE18073}" type="parTrans" cxnId="{55C5576E-EF32-42FD-B6DB-18B71B589410}">
      <dgm:prSet/>
      <dgm:spPr/>
      <dgm:t>
        <a:bodyPr/>
        <a:lstStyle/>
        <a:p>
          <a:endParaRPr lang="zh-TW" altLang="en-US"/>
        </a:p>
      </dgm:t>
    </dgm:pt>
    <dgm:pt modelId="{153E5A91-8985-4E33-B87B-0504C9039278}" type="sibTrans" cxnId="{55C5576E-EF32-42FD-B6DB-18B71B589410}">
      <dgm:prSet/>
      <dgm:spPr/>
      <dgm:t>
        <a:bodyPr/>
        <a:lstStyle/>
        <a:p>
          <a:endParaRPr lang="zh-TW" altLang="en-US"/>
        </a:p>
      </dgm:t>
    </dgm:pt>
    <dgm:pt modelId="{9EEDB9B0-7C10-48FA-9C01-130117C9A800}">
      <dgm:prSet phldrT="[文字]"/>
      <dgm:spPr/>
      <dgm:t>
        <a:bodyPr/>
        <a:lstStyle/>
        <a:p>
          <a:r>
            <a:rPr lang="en-US" altLang="en-US" dirty="0" smtClean="0"/>
            <a:t>4.</a:t>
          </a:r>
          <a:r>
            <a:rPr lang="zh-TW" altLang="en-US" dirty="0" smtClean="0"/>
            <a:t>經手人轉送予保戶，並將保戶已簽收之收據交回</a:t>
          </a:r>
          <a:endParaRPr lang="zh-TW" altLang="en-US" dirty="0"/>
        </a:p>
      </dgm:t>
    </dgm:pt>
    <dgm:pt modelId="{605934EF-7270-4025-988B-41BDE2943ED5}" type="parTrans" cxnId="{1DD2E0CC-6349-4A04-AA13-EB0BB9D33332}">
      <dgm:prSet/>
      <dgm:spPr/>
      <dgm:t>
        <a:bodyPr/>
        <a:lstStyle/>
        <a:p>
          <a:endParaRPr lang="zh-TW" altLang="en-US"/>
        </a:p>
      </dgm:t>
    </dgm:pt>
    <dgm:pt modelId="{8793295D-E949-4E83-8810-8DAC865049FA}" type="sibTrans" cxnId="{1DD2E0CC-6349-4A04-AA13-EB0BB9D33332}">
      <dgm:prSet/>
      <dgm:spPr/>
      <dgm:t>
        <a:bodyPr/>
        <a:lstStyle/>
        <a:p>
          <a:endParaRPr lang="zh-TW" altLang="en-US"/>
        </a:p>
      </dgm:t>
    </dgm:pt>
    <dgm:pt modelId="{D6593794-97A5-4ED0-B98F-386C06B51756}">
      <dgm:prSet phldrT="[文字]"/>
      <dgm:spPr/>
      <dgm:t>
        <a:bodyPr/>
        <a:lstStyle/>
        <a:p>
          <a:r>
            <a:rPr lang="en-US" altLang="en-US" dirty="0" smtClean="0"/>
            <a:t>5.</a:t>
          </a:r>
          <a:r>
            <a:rPr lang="zh-TW" altLang="en-US" dirty="0" smtClean="0"/>
            <a:t>在保戶住院第五天核付住院前五天之住院醫療金</a:t>
          </a:r>
          <a:endParaRPr lang="zh-TW" altLang="en-US" dirty="0"/>
        </a:p>
      </dgm:t>
    </dgm:pt>
    <dgm:pt modelId="{0B436149-9783-4A9D-ACE2-D01E7DEB411E}" type="parTrans" cxnId="{EDF104BA-1FAB-42FD-837F-CA5AC20DD33F}">
      <dgm:prSet/>
      <dgm:spPr/>
      <dgm:t>
        <a:bodyPr/>
        <a:lstStyle/>
        <a:p>
          <a:endParaRPr lang="zh-TW" altLang="en-US"/>
        </a:p>
      </dgm:t>
    </dgm:pt>
    <dgm:pt modelId="{7D042B32-59B3-4123-B956-C51D63B8D963}" type="sibTrans" cxnId="{EDF104BA-1FAB-42FD-837F-CA5AC20DD33F}">
      <dgm:prSet/>
      <dgm:spPr/>
      <dgm:t>
        <a:bodyPr/>
        <a:lstStyle/>
        <a:p>
          <a:endParaRPr lang="zh-TW" altLang="en-US"/>
        </a:p>
      </dgm:t>
    </dgm:pt>
    <dgm:pt modelId="{066FD803-3F0B-45FF-8F0A-9242AFEF800D}" type="pres">
      <dgm:prSet presAssocID="{19651708-33B8-40CD-B732-5F7CC6ED827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2A46310-924F-4727-AB3B-1B0A27854114}" type="pres">
      <dgm:prSet presAssocID="{6C0682A6-CDF4-412C-B7B4-26FBE7D702E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2CF2247-669D-499A-B3E4-6F32CDB52279}" type="pres">
      <dgm:prSet presAssocID="{64C7281D-C31A-4A60-86A2-ADEF27FF5353}" presName="sibTrans" presStyleLbl="sibTrans2D1" presStyleIdx="0" presStyleCnt="4"/>
      <dgm:spPr/>
      <dgm:t>
        <a:bodyPr/>
        <a:lstStyle/>
        <a:p>
          <a:endParaRPr lang="zh-TW" altLang="en-US"/>
        </a:p>
      </dgm:t>
    </dgm:pt>
    <dgm:pt modelId="{EE6D912C-E034-4DF9-A297-D7F9EB20E41D}" type="pres">
      <dgm:prSet presAssocID="{64C7281D-C31A-4A60-86A2-ADEF27FF5353}" presName="connectorText" presStyleLbl="sibTrans2D1" presStyleIdx="0" presStyleCnt="4"/>
      <dgm:spPr/>
      <dgm:t>
        <a:bodyPr/>
        <a:lstStyle/>
        <a:p>
          <a:endParaRPr lang="zh-TW" altLang="en-US"/>
        </a:p>
      </dgm:t>
    </dgm:pt>
    <dgm:pt modelId="{FC15D21B-739D-4E23-BDA6-AE3DAE956682}" type="pres">
      <dgm:prSet presAssocID="{02315C5B-5DEF-48D1-89B6-55D547BB055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3FE42E4-8BDE-4DE3-A62D-B0D873F7DCF7}" type="pres">
      <dgm:prSet presAssocID="{FF6F504B-DB41-46D5-A924-57A29829DBF8}" presName="sibTrans" presStyleLbl="sibTrans2D1" presStyleIdx="1" presStyleCnt="4"/>
      <dgm:spPr/>
      <dgm:t>
        <a:bodyPr/>
        <a:lstStyle/>
        <a:p>
          <a:endParaRPr lang="zh-TW" altLang="en-US"/>
        </a:p>
      </dgm:t>
    </dgm:pt>
    <dgm:pt modelId="{C7A85D22-5B7D-45E9-A99A-32D59A1B9925}" type="pres">
      <dgm:prSet presAssocID="{FF6F504B-DB41-46D5-A924-57A29829DBF8}" presName="connectorText" presStyleLbl="sibTrans2D1" presStyleIdx="1" presStyleCnt="4"/>
      <dgm:spPr/>
      <dgm:t>
        <a:bodyPr/>
        <a:lstStyle/>
        <a:p>
          <a:endParaRPr lang="zh-TW" altLang="en-US"/>
        </a:p>
      </dgm:t>
    </dgm:pt>
    <dgm:pt modelId="{709A8413-0F3B-413C-9D8F-4B0835BC6175}" type="pres">
      <dgm:prSet presAssocID="{5B69DFB6-2226-4FFB-AA06-779F643B9A0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2E6C00B-8B21-4149-9CEE-4C56050955C6}" type="pres">
      <dgm:prSet presAssocID="{153E5A91-8985-4E33-B87B-0504C9039278}" presName="sibTrans" presStyleLbl="sibTrans2D1" presStyleIdx="2" presStyleCnt="4"/>
      <dgm:spPr/>
      <dgm:t>
        <a:bodyPr/>
        <a:lstStyle/>
        <a:p>
          <a:endParaRPr lang="zh-TW" altLang="en-US"/>
        </a:p>
      </dgm:t>
    </dgm:pt>
    <dgm:pt modelId="{BEEAAA4C-61D9-4AF6-94AB-165053AE7B89}" type="pres">
      <dgm:prSet presAssocID="{153E5A91-8985-4E33-B87B-0504C9039278}" presName="connectorText" presStyleLbl="sibTrans2D1" presStyleIdx="2" presStyleCnt="4"/>
      <dgm:spPr/>
      <dgm:t>
        <a:bodyPr/>
        <a:lstStyle/>
        <a:p>
          <a:endParaRPr lang="zh-TW" altLang="en-US"/>
        </a:p>
      </dgm:t>
    </dgm:pt>
    <dgm:pt modelId="{E331DCDA-F6E0-42ED-8E40-134791ED908B}" type="pres">
      <dgm:prSet presAssocID="{9EEDB9B0-7C10-48FA-9C01-130117C9A80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960D200-3004-4E8E-B201-DA9C1D03B24B}" type="pres">
      <dgm:prSet presAssocID="{8793295D-E949-4E83-8810-8DAC865049FA}" presName="sibTrans" presStyleLbl="sibTrans2D1" presStyleIdx="3" presStyleCnt="4"/>
      <dgm:spPr/>
      <dgm:t>
        <a:bodyPr/>
        <a:lstStyle/>
        <a:p>
          <a:endParaRPr lang="zh-TW" altLang="en-US"/>
        </a:p>
      </dgm:t>
    </dgm:pt>
    <dgm:pt modelId="{F123E356-0315-42FD-9EF4-EFD512E66E9E}" type="pres">
      <dgm:prSet presAssocID="{8793295D-E949-4E83-8810-8DAC865049FA}" presName="connectorText" presStyleLbl="sibTrans2D1" presStyleIdx="3" presStyleCnt="4"/>
      <dgm:spPr/>
      <dgm:t>
        <a:bodyPr/>
        <a:lstStyle/>
        <a:p>
          <a:endParaRPr lang="zh-TW" altLang="en-US"/>
        </a:p>
      </dgm:t>
    </dgm:pt>
    <dgm:pt modelId="{419987AA-38C1-4560-B1E8-075E9AA817EF}" type="pres">
      <dgm:prSet presAssocID="{D6593794-97A5-4ED0-B98F-386C06B5175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9181D1B-4156-4833-BB3B-53C5CF3C2E4F}" type="presOf" srcId="{8793295D-E949-4E83-8810-8DAC865049FA}" destId="{A960D200-3004-4E8E-B201-DA9C1D03B24B}" srcOrd="0" destOrd="0" presId="urn:microsoft.com/office/officeart/2005/8/layout/process5"/>
    <dgm:cxn modelId="{55C5576E-EF32-42FD-B6DB-18B71B589410}" srcId="{19651708-33B8-40CD-B732-5F7CC6ED827C}" destId="{5B69DFB6-2226-4FFB-AA06-779F643B9A02}" srcOrd="2" destOrd="0" parTransId="{C8CCF98D-71ED-4BB7-AF8F-6A4A4AE18073}" sibTransId="{153E5A91-8985-4E33-B87B-0504C9039278}"/>
    <dgm:cxn modelId="{EA2BEB98-A1A3-44E0-9F6A-B4E127CAB5CE}" srcId="{19651708-33B8-40CD-B732-5F7CC6ED827C}" destId="{6C0682A6-CDF4-412C-B7B4-26FBE7D702E8}" srcOrd="0" destOrd="0" parTransId="{3652FE34-FCE5-499B-BD53-615B844F9DA4}" sibTransId="{64C7281D-C31A-4A60-86A2-ADEF27FF5353}"/>
    <dgm:cxn modelId="{48F26CAB-068D-4065-A323-CAC499CEC4C6}" type="presOf" srcId="{64C7281D-C31A-4A60-86A2-ADEF27FF5353}" destId="{EE6D912C-E034-4DF9-A297-D7F9EB20E41D}" srcOrd="1" destOrd="0" presId="urn:microsoft.com/office/officeart/2005/8/layout/process5"/>
    <dgm:cxn modelId="{E4459B0F-488E-43F3-B952-093AA63E631B}" type="presOf" srcId="{FF6F504B-DB41-46D5-A924-57A29829DBF8}" destId="{83FE42E4-8BDE-4DE3-A62D-B0D873F7DCF7}" srcOrd="0" destOrd="0" presId="urn:microsoft.com/office/officeart/2005/8/layout/process5"/>
    <dgm:cxn modelId="{66B80306-8C26-4192-89A4-8A326E056EE9}" type="presOf" srcId="{153E5A91-8985-4E33-B87B-0504C9039278}" destId="{BEEAAA4C-61D9-4AF6-94AB-165053AE7B89}" srcOrd="1" destOrd="0" presId="urn:microsoft.com/office/officeart/2005/8/layout/process5"/>
    <dgm:cxn modelId="{3B0E661B-B83E-4D37-BD3D-E4194BA9AD47}" type="presOf" srcId="{8793295D-E949-4E83-8810-8DAC865049FA}" destId="{F123E356-0315-42FD-9EF4-EFD512E66E9E}" srcOrd="1" destOrd="0" presId="urn:microsoft.com/office/officeart/2005/8/layout/process5"/>
    <dgm:cxn modelId="{09B13551-C548-43F8-840B-54777BFD3AA4}" type="presOf" srcId="{5B69DFB6-2226-4FFB-AA06-779F643B9A02}" destId="{709A8413-0F3B-413C-9D8F-4B0835BC6175}" srcOrd="0" destOrd="0" presId="urn:microsoft.com/office/officeart/2005/8/layout/process5"/>
    <dgm:cxn modelId="{0D0C5BA8-9669-461A-A386-7AE70EABDAFF}" srcId="{19651708-33B8-40CD-B732-5F7CC6ED827C}" destId="{02315C5B-5DEF-48D1-89B6-55D547BB055E}" srcOrd="1" destOrd="0" parTransId="{D5A92B5F-DFC5-4E4D-9FBB-4DD08AF6B7F6}" sibTransId="{FF6F504B-DB41-46D5-A924-57A29829DBF8}"/>
    <dgm:cxn modelId="{B5C39A85-1274-44DE-909C-E6A0727E72B3}" type="presOf" srcId="{02315C5B-5DEF-48D1-89B6-55D547BB055E}" destId="{FC15D21B-739D-4E23-BDA6-AE3DAE956682}" srcOrd="0" destOrd="0" presId="urn:microsoft.com/office/officeart/2005/8/layout/process5"/>
    <dgm:cxn modelId="{08A28B8E-4C88-4184-BA61-7B6811E7C2B8}" type="presOf" srcId="{19651708-33B8-40CD-B732-5F7CC6ED827C}" destId="{066FD803-3F0B-45FF-8F0A-9242AFEF800D}" srcOrd="0" destOrd="0" presId="urn:microsoft.com/office/officeart/2005/8/layout/process5"/>
    <dgm:cxn modelId="{6F591EDF-C372-4BA5-A398-93BF8255B761}" type="presOf" srcId="{D6593794-97A5-4ED0-B98F-386C06B51756}" destId="{419987AA-38C1-4560-B1E8-075E9AA817EF}" srcOrd="0" destOrd="0" presId="urn:microsoft.com/office/officeart/2005/8/layout/process5"/>
    <dgm:cxn modelId="{1DD2E0CC-6349-4A04-AA13-EB0BB9D33332}" srcId="{19651708-33B8-40CD-B732-5F7CC6ED827C}" destId="{9EEDB9B0-7C10-48FA-9C01-130117C9A800}" srcOrd="3" destOrd="0" parTransId="{605934EF-7270-4025-988B-41BDE2943ED5}" sibTransId="{8793295D-E949-4E83-8810-8DAC865049FA}"/>
    <dgm:cxn modelId="{EDF104BA-1FAB-42FD-837F-CA5AC20DD33F}" srcId="{19651708-33B8-40CD-B732-5F7CC6ED827C}" destId="{D6593794-97A5-4ED0-B98F-386C06B51756}" srcOrd="4" destOrd="0" parTransId="{0B436149-9783-4A9D-ACE2-D01E7DEB411E}" sibTransId="{7D042B32-59B3-4123-B956-C51D63B8D963}"/>
    <dgm:cxn modelId="{FE968225-0686-4FA4-BF20-63D4367A98BE}" type="presOf" srcId="{64C7281D-C31A-4A60-86A2-ADEF27FF5353}" destId="{A2CF2247-669D-499A-B3E4-6F32CDB52279}" srcOrd="0" destOrd="0" presId="urn:microsoft.com/office/officeart/2005/8/layout/process5"/>
    <dgm:cxn modelId="{C990C5CE-7A0F-4A5D-9708-2E2C3299A36E}" type="presOf" srcId="{6C0682A6-CDF4-412C-B7B4-26FBE7D702E8}" destId="{D2A46310-924F-4727-AB3B-1B0A27854114}" srcOrd="0" destOrd="0" presId="urn:microsoft.com/office/officeart/2005/8/layout/process5"/>
    <dgm:cxn modelId="{62DF40E0-E9CD-480D-B840-F536E3BCC365}" type="presOf" srcId="{FF6F504B-DB41-46D5-A924-57A29829DBF8}" destId="{C7A85D22-5B7D-45E9-A99A-32D59A1B9925}" srcOrd="1" destOrd="0" presId="urn:microsoft.com/office/officeart/2005/8/layout/process5"/>
    <dgm:cxn modelId="{8054ABCA-30AD-4216-A38B-A7E25EC28AE9}" type="presOf" srcId="{9EEDB9B0-7C10-48FA-9C01-130117C9A800}" destId="{E331DCDA-F6E0-42ED-8E40-134791ED908B}" srcOrd="0" destOrd="0" presId="urn:microsoft.com/office/officeart/2005/8/layout/process5"/>
    <dgm:cxn modelId="{69118DC0-073E-4224-8A3E-C68C12D10E27}" type="presOf" srcId="{153E5A91-8985-4E33-B87B-0504C9039278}" destId="{02E6C00B-8B21-4149-9CEE-4C56050955C6}" srcOrd="0" destOrd="0" presId="urn:microsoft.com/office/officeart/2005/8/layout/process5"/>
    <dgm:cxn modelId="{77A1F68C-2080-48EC-8D5F-0E1E7057C244}" type="presParOf" srcId="{066FD803-3F0B-45FF-8F0A-9242AFEF800D}" destId="{D2A46310-924F-4727-AB3B-1B0A27854114}" srcOrd="0" destOrd="0" presId="urn:microsoft.com/office/officeart/2005/8/layout/process5"/>
    <dgm:cxn modelId="{2622D470-B497-444A-93A1-7CAEAA392770}" type="presParOf" srcId="{066FD803-3F0B-45FF-8F0A-9242AFEF800D}" destId="{A2CF2247-669D-499A-B3E4-6F32CDB52279}" srcOrd="1" destOrd="0" presId="urn:microsoft.com/office/officeart/2005/8/layout/process5"/>
    <dgm:cxn modelId="{41AB3952-F7BC-4343-BB2E-9C94BCD92965}" type="presParOf" srcId="{A2CF2247-669D-499A-B3E4-6F32CDB52279}" destId="{EE6D912C-E034-4DF9-A297-D7F9EB20E41D}" srcOrd="0" destOrd="0" presId="urn:microsoft.com/office/officeart/2005/8/layout/process5"/>
    <dgm:cxn modelId="{7B1D9C31-7D8B-4AA0-BD56-7600A3AD4344}" type="presParOf" srcId="{066FD803-3F0B-45FF-8F0A-9242AFEF800D}" destId="{FC15D21B-739D-4E23-BDA6-AE3DAE956682}" srcOrd="2" destOrd="0" presId="urn:microsoft.com/office/officeart/2005/8/layout/process5"/>
    <dgm:cxn modelId="{640D0FCF-FD3D-4AB7-9502-48808E837263}" type="presParOf" srcId="{066FD803-3F0B-45FF-8F0A-9242AFEF800D}" destId="{83FE42E4-8BDE-4DE3-A62D-B0D873F7DCF7}" srcOrd="3" destOrd="0" presId="urn:microsoft.com/office/officeart/2005/8/layout/process5"/>
    <dgm:cxn modelId="{97C1DA7A-6BAE-4087-A65F-6BBB242FD3D1}" type="presParOf" srcId="{83FE42E4-8BDE-4DE3-A62D-B0D873F7DCF7}" destId="{C7A85D22-5B7D-45E9-A99A-32D59A1B9925}" srcOrd="0" destOrd="0" presId="urn:microsoft.com/office/officeart/2005/8/layout/process5"/>
    <dgm:cxn modelId="{19BD8131-62DE-4DCA-A917-3AA41F53E238}" type="presParOf" srcId="{066FD803-3F0B-45FF-8F0A-9242AFEF800D}" destId="{709A8413-0F3B-413C-9D8F-4B0835BC6175}" srcOrd="4" destOrd="0" presId="urn:microsoft.com/office/officeart/2005/8/layout/process5"/>
    <dgm:cxn modelId="{74096F45-02EF-4386-A8C6-7C7252171F9E}" type="presParOf" srcId="{066FD803-3F0B-45FF-8F0A-9242AFEF800D}" destId="{02E6C00B-8B21-4149-9CEE-4C56050955C6}" srcOrd="5" destOrd="0" presId="urn:microsoft.com/office/officeart/2005/8/layout/process5"/>
    <dgm:cxn modelId="{F261EA64-02D0-47EC-925C-4AF045438494}" type="presParOf" srcId="{02E6C00B-8B21-4149-9CEE-4C56050955C6}" destId="{BEEAAA4C-61D9-4AF6-94AB-165053AE7B89}" srcOrd="0" destOrd="0" presId="urn:microsoft.com/office/officeart/2005/8/layout/process5"/>
    <dgm:cxn modelId="{DCB4D3F8-1F04-4B5C-A9BB-4E7FCAF95EBF}" type="presParOf" srcId="{066FD803-3F0B-45FF-8F0A-9242AFEF800D}" destId="{E331DCDA-F6E0-42ED-8E40-134791ED908B}" srcOrd="6" destOrd="0" presId="urn:microsoft.com/office/officeart/2005/8/layout/process5"/>
    <dgm:cxn modelId="{C44E5A7A-9341-4FB9-ABA8-636769749754}" type="presParOf" srcId="{066FD803-3F0B-45FF-8F0A-9242AFEF800D}" destId="{A960D200-3004-4E8E-B201-DA9C1D03B24B}" srcOrd="7" destOrd="0" presId="urn:microsoft.com/office/officeart/2005/8/layout/process5"/>
    <dgm:cxn modelId="{FE348E28-CF2C-45D6-A6F4-0E2592EC002A}" type="presParOf" srcId="{A960D200-3004-4E8E-B201-DA9C1D03B24B}" destId="{F123E356-0315-42FD-9EF4-EFD512E66E9E}" srcOrd="0" destOrd="0" presId="urn:microsoft.com/office/officeart/2005/8/layout/process5"/>
    <dgm:cxn modelId="{9084A862-DF12-4B32-BF4D-83F500A6C789}" type="presParOf" srcId="{066FD803-3F0B-45FF-8F0A-9242AFEF800D}" destId="{419987AA-38C1-4560-B1E8-075E9AA817EF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A46310-924F-4727-AB3B-1B0A27854114}">
      <dsp:nvSpPr>
        <dsp:cNvPr id="0" name=""/>
        <dsp:cNvSpPr/>
      </dsp:nvSpPr>
      <dsp:spPr>
        <a:xfrm>
          <a:off x="7233" y="430292"/>
          <a:ext cx="2161877" cy="12971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/>
            <a:t>1.</a:t>
          </a:r>
          <a:r>
            <a:rPr lang="zh-TW" altLang="en-US" sz="1800" kern="1200" dirty="0" smtClean="0"/>
            <a:t>獲知保戶因病或受傷住院治療時報備，索取慰問卡前往醫院慰問</a:t>
          </a:r>
          <a:endParaRPr lang="zh-TW" altLang="en-US" sz="1800" kern="1200" dirty="0"/>
        </a:p>
      </dsp:txBody>
      <dsp:txXfrm>
        <a:off x="45225" y="468284"/>
        <a:ext cx="2085893" cy="1221142"/>
      </dsp:txXfrm>
    </dsp:sp>
    <dsp:sp modelId="{A2CF2247-669D-499A-B3E4-6F32CDB52279}">
      <dsp:nvSpPr>
        <dsp:cNvPr id="0" name=""/>
        <dsp:cNvSpPr/>
      </dsp:nvSpPr>
      <dsp:spPr>
        <a:xfrm>
          <a:off x="2359355" y="810782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500" kern="1200"/>
        </a:p>
      </dsp:txBody>
      <dsp:txXfrm>
        <a:off x="2359355" y="918011"/>
        <a:ext cx="320822" cy="321687"/>
      </dsp:txXfrm>
    </dsp:sp>
    <dsp:sp modelId="{FC15D21B-739D-4E23-BDA6-AE3DAE956682}">
      <dsp:nvSpPr>
        <dsp:cNvPr id="0" name=""/>
        <dsp:cNvSpPr/>
      </dsp:nvSpPr>
      <dsp:spPr>
        <a:xfrm>
          <a:off x="3033861" y="430292"/>
          <a:ext cx="2161877" cy="1297126"/>
        </a:xfrm>
        <a:prstGeom prst="roundRect">
          <a:avLst>
            <a:gd name="adj" fmla="val 10000"/>
          </a:avLst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/>
            <a:t>2.</a:t>
          </a:r>
          <a:r>
            <a:rPr lang="zh-TW" altLang="en-US" sz="1800" kern="1200" dirty="0" smtClean="0"/>
            <a:t>填具「住院醫療預付金報告單」</a:t>
          </a:r>
          <a:endParaRPr lang="zh-TW" altLang="en-US" sz="1800" kern="1200" dirty="0"/>
        </a:p>
      </dsp:txBody>
      <dsp:txXfrm>
        <a:off x="3071853" y="468284"/>
        <a:ext cx="2085893" cy="1221142"/>
      </dsp:txXfrm>
    </dsp:sp>
    <dsp:sp modelId="{83FE42E4-8BDE-4DE3-A62D-B0D873F7DCF7}">
      <dsp:nvSpPr>
        <dsp:cNvPr id="0" name=""/>
        <dsp:cNvSpPr/>
      </dsp:nvSpPr>
      <dsp:spPr>
        <a:xfrm>
          <a:off x="5385983" y="810782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500" kern="1200"/>
        </a:p>
      </dsp:txBody>
      <dsp:txXfrm>
        <a:off x="5385983" y="918011"/>
        <a:ext cx="320822" cy="321687"/>
      </dsp:txXfrm>
    </dsp:sp>
    <dsp:sp modelId="{709A8413-0F3B-413C-9D8F-4B0835BC6175}">
      <dsp:nvSpPr>
        <dsp:cNvPr id="0" name=""/>
        <dsp:cNvSpPr/>
      </dsp:nvSpPr>
      <dsp:spPr>
        <a:xfrm>
          <a:off x="6060489" y="430292"/>
          <a:ext cx="2161877" cy="1297126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/>
            <a:t>3.</a:t>
          </a:r>
          <a:r>
            <a:rPr lang="zh-TW" altLang="en-US" sz="1800" kern="1200" dirty="0" smtClean="0"/>
            <a:t>保戶出院後，正式提出申請理賠給付</a:t>
          </a:r>
          <a:endParaRPr lang="zh-TW" altLang="en-US" sz="1800" kern="1200" dirty="0"/>
        </a:p>
      </dsp:txBody>
      <dsp:txXfrm>
        <a:off x="6098481" y="468284"/>
        <a:ext cx="2085893" cy="1221142"/>
      </dsp:txXfrm>
    </dsp:sp>
    <dsp:sp modelId="{02E6C00B-8B21-4149-9CEE-4C56050955C6}">
      <dsp:nvSpPr>
        <dsp:cNvPr id="0" name=""/>
        <dsp:cNvSpPr/>
      </dsp:nvSpPr>
      <dsp:spPr>
        <a:xfrm rot="5400000">
          <a:off x="6912269" y="1878749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500" kern="1200"/>
        </a:p>
      </dsp:txBody>
      <dsp:txXfrm rot="-5400000">
        <a:off x="6980585" y="1917663"/>
        <a:ext cx="321687" cy="320822"/>
      </dsp:txXfrm>
    </dsp:sp>
    <dsp:sp modelId="{E331DCDA-F6E0-42ED-8E40-134791ED908B}">
      <dsp:nvSpPr>
        <dsp:cNvPr id="0" name=""/>
        <dsp:cNvSpPr/>
      </dsp:nvSpPr>
      <dsp:spPr>
        <a:xfrm>
          <a:off x="6060489" y="2592169"/>
          <a:ext cx="2161877" cy="1297126"/>
        </a:xfrm>
        <a:prstGeom prst="roundRect">
          <a:avLst>
            <a:gd name="adj" fmla="val 10000"/>
          </a:avLst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/>
            <a:t>4.</a:t>
          </a:r>
          <a:r>
            <a:rPr lang="zh-TW" altLang="en-US" sz="1800" kern="1200" dirty="0" smtClean="0"/>
            <a:t>經手人轉送予保戶，並將保戶已簽收之收據交回</a:t>
          </a:r>
          <a:endParaRPr lang="zh-TW" altLang="en-US" sz="1800" kern="1200" dirty="0"/>
        </a:p>
      </dsp:txBody>
      <dsp:txXfrm>
        <a:off x="6098481" y="2630161"/>
        <a:ext cx="2085893" cy="1221142"/>
      </dsp:txXfrm>
    </dsp:sp>
    <dsp:sp modelId="{A960D200-3004-4E8E-B201-DA9C1D03B24B}">
      <dsp:nvSpPr>
        <dsp:cNvPr id="0" name=""/>
        <dsp:cNvSpPr/>
      </dsp:nvSpPr>
      <dsp:spPr>
        <a:xfrm rot="10800000">
          <a:off x="5411926" y="2972659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500" kern="1200"/>
        </a:p>
      </dsp:txBody>
      <dsp:txXfrm rot="10800000">
        <a:off x="5549421" y="3079888"/>
        <a:ext cx="320822" cy="321687"/>
      </dsp:txXfrm>
    </dsp:sp>
    <dsp:sp modelId="{419987AA-38C1-4560-B1E8-075E9AA817EF}">
      <dsp:nvSpPr>
        <dsp:cNvPr id="0" name=""/>
        <dsp:cNvSpPr/>
      </dsp:nvSpPr>
      <dsp:spPr>
        <a:xfrm>
          <a:off x="3033861" y="2592169"/>
          <a:ext cx="2161877" cy="1297126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800" kern="1200" dirty="0" smtClean="0"/>
            <a:t>5.</a:t>
          </a:r>
          <a:r>
            <a:rPr lang="zh-TW" altLang="en-US" sz="1800" kern="1200" dirty="0" smtClean="0"/>
            <a:t>在保戶住院第五天核付住院前五天之住院醫療金</a:t>
          </a:r>
          <a:endParaRPr lang="zh-TW" altLang="en-US" sz="1800" kern="1200" dirty="0"/>
        </a:p>
      </dsp:txBody>
      <dsp:txXfrm>
        <a:off x="3071853" y="2630161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72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0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7D53E-E66C-45FE-9160-31D89690A473}" type="datetimeFigureOut">
              <a:rPr lang="zh-TW" altLang="en-US" smtClean="0"/>
              <a:t>2011/5/8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>
                <a:latin typeface="Arial Black" pitchFamily="34" charset="0"/>
              </a:defRPr>
            </a:lvl1pPr>
          </a:lstStyle>
          <a:p>
            <a:fld id="{9F6F70B6-4E33-4CB9-9E4D-2000ED947318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16785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與流程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>
          <a:xfrm>
            <a:off x="648000" y="360000"/>
            <a:ext cx="7920000" cy="1224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>
            <a:noAutofit/>
          </a:bodyPr>
          <a:lstStyle>
            <a:lvl1pPr>
              <a:defRPr sz="6000" b="1" cap="none" spc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7" name="SmartArt 版面配置區 6" descr="smartart" title="SmartArt"/>
          <p:cNvSpPr>
            <a:spLocks noGrp="1"/>
          </p:cNvSpPr>
          <p:nvPr>
            <p:ph type="dgm" sz="quarter" idx="10"/>
          </p:nvPr>
        </p:nvSpPr>
        <p:spPr>
          <a:xfrm>
            <a:off x="457200" y="1800000"/>
            <a:ext cx="8229600" cy="4320000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927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7D53E-E66C-45FE-9160-31D89690A473}" type="datetimeFigureOut">
              <a:rPr lang="zh-TW" altLang="en-US" smtClean="0"/>
              <a:t>2011/5/8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F70B6-4E33-4CB9-9E4D-2000ED947318}" type="slidenum">
              <a:rPr lang="zh-TW" altLang="en-US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2047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住院醫療</a:t>
            </a:r>
            <a:br>
              <a:rPr lang="zh-TW" altLang="en-US" dirty="0" smtClean="0"/>
            </a:br>
            <a:r>
              <a:rPr lang="zh-TW" altLang="en-US" dirty="0" smtClean="0"/>
              <a:t>預付金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申請流程</a:t>
            </a:r>
          </a:p>
          <a:p>
            <a:endParaRPr lang="zh-TW" altLang="en-US" dirty="0"/>
          </a:p>
        </p:txBody>
      </p:sp>
      <p:pic>
        <p:nvPicPr>
          <p:cNvPr id="4" name="Picture 3" descr="BD0501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962400"/>
            <a:ext cx="2286000" cy="1998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37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作業程序</a:t>
            </a:r>
            <a:endParaRPr lang="zh-TW" altLang="en-US" dirty="0"/>
          </a:p>
        </p:txBody>
      </p:sp>
      <p:graphicFrame>
        <p:nvGraphicFramePr>
          <p:cNvPr id="6" name="SmartArt 版面配置區 5" descr="基本彎曲"/>
          <p:cNvGraphicFramePr>
            <a:graphicFrameLocks noGrp="1"/>
          </p:cNvGraphicFramePr>
          <p:nvPr>
            <p:ph type="dgm" sz="quarter" idx="10"/>
            <p:extLst>
              <p:ext uri="{D42A27DB-BD31-4B8C-83A1-F6EECF244321}">
                <p14:modId xmlns:p14="http://schemas.microsoft.com/office/powerpoint/2010/main" val="3526857168"/>
              </p:ext>
            </p:extLst>
          </p:nvPr>
        </p:nvGraphicFramePr>
        <p:xfrm>
          <a:off x="457200" y="1800225"/>
          <a:ext cx="8229600" cy="4319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84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81</Words>
  <Application>Microsoft Office PowerPoint</Application>
  <PresentationFormat>如螢幕大小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住院醫療 預付金</vt:lpstr>
      <vt:lpstr>作業程序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住院醫療 預付金 申請流程</dc:title>
  <dc:creator>Kevin</dc:creator>
  <cp:lastModifiedBy>user</cp:lastModifiedBy>
  <cp:revision>10</cp:revision>
  <dcterms:created xsi:type="dcterms:W3CDTF">2011-02-19T11:52:39Z</dcterms:created>
  <dcterms:modified xsi:type="dcterms:W3CDTF">2011-05-08T14:33:54Z</dcterms:modified>
</cp:coreProperties>
</file>