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12169775" cy="6859588"/>
  <p:notesSz cx="6858000" cy="9144000"/>
  <p:defaultTextStyle>
    <a:defPPr>
      <a:defRPr lang="zh-TW"/>
    </a:defPPr>
    <a:lvl1pPr marL="0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3657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7313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0970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4626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8283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1939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5596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49252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522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D43-0BFE-428A-8318-76AAFC5A52B7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00F3-70FD-4E6F-9E4C-59701794214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434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6734-606F-4913-8A66-6C61AF3A9278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419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8489" y="274701"/>
            <a:ext cx="10952798" cy="1143265"/>
          </a:xfrm>
          <a:prstGeom prst="rect">
            <a:avLst/>
          </a:prstGeom>
        </p:spPr>
        <p:txBody>
          <a:bodyPr vert="horz" lIns="108731" tIns="54366" rIns="108731" bIns="54366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8489" y="1600571"/>
            <a:ext cx="10952798" cy="4527011"/>
          </a:xfrm>
          <a:prstGeom prst="rect">
            <a:avLst/>
          </a:prstGeom>
        </p:spPr>
        <p:txBody>
          <a:bodyPr vert="horz" lIns="108731" tIns="54366" rIns="108731" bIns="54366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8489" y="6357822"/>
            <a:ext cx="2839614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63D43-0BFE-428A-8318-76AAFC5A52B7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58007" y="6357822"/>
            <a:ext cx="3853762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21672" y="6357822"/>
            <a:ext cx="2839614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300F3-70FD-4E6F-9E4C-59701794214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785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ctr" defTabSz="1087313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7742" indent="-407742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3442" indent="-339785" algn="l" defTabSz="1087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9141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2798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6454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0111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3767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77424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1080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3657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313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0970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4626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8283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1939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5596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9252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loud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000" end="5417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6506" y="352481"/>
            <a:ext cx="11520000" cy="6480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8619" y="-26590"/>
            <a:ext cx="13646274" cy="6886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6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" name="圖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9775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21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" name="圖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9775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35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" name="圖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9775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85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自訂</PresentationFormat>
  <Paragraphs>0</Paragraphs>
  <Slides>4</Slides>
  <Notes>0</Notes>
  <HiddenSlides>3</HiddenSlides>
  <MMClips>1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陳淑卿</dc:creator>
  <cp:lastModifiedBy>陳淑卿</cp:lastModifiedBy>
  <cp:revision>2</cp:revision>
  <dcterms:created xsi:type="dcterms:W3CDTF">2014-08-19T08:13:52Z</dcterms:created>
  <dcterms:modified xsi:type="dcterms:W3CDTF">2014-08-19T08:14:48Z</dcterms:modified>
</cp:coreProperties>
</file>