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8" r:id="rId2"/>
    <p:sldId id="257" r:id="rId3"/>
  </p:sldIdLst>
  <p:sldSz cx="9144000" cy="6858000" type="screen4x3"/>
  <p:notesSz cx="6858000" cy="9144000"/>
  <p:custDataLst>
    <p:tags r:id="rId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50B4FF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-1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C9219-4B4A-43B2-809A-09AB071A4313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CE7419-F4BD-4FF8-ADF7-0CD3A9A8C425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57DAC9-B7EF-4C9D-A9E9-FDDE235693D2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4B9B9-47FA-415B-907F-B6C7855E5062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B5406-D3E4-46FA-A068-DC97A28221DB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9CD442-2540-4D5C-8DD2-63E20C29C0FE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DD36F0-5A79-4192-9CBD-C5F3FB768A41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FF76D-415B-4994-B85E-1952C2B84D6F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6B9BB-83B0-4953-9E8A-43C3D5D163E2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43BA26-6F3C-45F6-8230-4486C74C9DCD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AEEAD0-9CD6-4666-BE5F-DB6EE296F9AE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3372385-F517-41F4-8556-205AE84E1FEA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 spd="med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etro1-A.ppt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919469" y="176271"/>
            <a:ext cx="478132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TW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charset="-120"/>
              </a:rPr>
              <a:t>Love In Taipei</a:t>
            </a:r>
          </a:p>
        </p:txBody>
      </p:sp>
      <p:pic>
        <p:nvPicPr>
          <p:cNvPr id="57" name="Picture 5" descr="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69722" y="6100514"/>
            <a:ext cx="542925" cy="6032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"/>
          <p:cNvSpPr>
            <a:spLocks noChangeArrowheads="1"/>
          </p:cNvSpPr>
          <p:nvPr/>
        </p:nvSpPr>
        <p:spPr bwMode="auto">
          <a:xfrm>
            <a:off x="747579" y="1953257"/>
            <a:ext cx="7647274" cy="4238223"/>
          </a:xfrm>
          <a:prstGeom prst="rect">
            <a:avLst/>
          </a:prstGeom>
          <a:gradFill flip="none" rotWithShape="0">
            <a:gsLst>
              <a:gs pos="0">
                <a:schemeClr val="accent1">
                  <a:lumMod val="40000"/>
                  <a:lumOff val="60000"/>
                </a:schemeClr>
              </a:gs>
              <a:gs pos="40000">
                <a:schemeClr val="dk2">
                  <a:tint val="45000"/>
                  <a:shade val="99000"/>
                  <a:satMod val="350000"/>
                </a:schemeClr>
              </a:gs>
              <a:gs pos="100000">
                <a:schemeClr val="dk2">
                  <a:shade val="20000"/>
                  <a:satMod val="25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/>
            <a:tailEnd/>
          </a:ln>
        </p:spPr>
        <p:style>
          <a:lnRef idx="1">
            <a:schemeClr val="accent6"/>
          </a:lnRef>
          <a:fillRef idx="1002">
            <a:schemeClr val="dk2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zh-TW" altLang="en-US">
              <a:ea typeface="新細明體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2367" y="264405"/>
            <a:ext cx="825163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TW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charset="-120"/>
              </a:rPr>
              <a:t>Monthly passenger-loading </a:t>
            </a:r>
            <a:r>
              <a:rPr lang="en-US" altLang="zh-TW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charset="-120"/>
              </a:rPr>
              <a:t>Report</a:t>
            </a:r>
            <a:endParaRPr lang="en-US" altLang="zh-TW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新細明體" charset="-120"/>
            </a:endParaRPr>
          </a:p>
        </p:txBody>
      </p:sp>
      <p:sp>
        <p:nvSpPr>
          <p:cNvPr id="12" name="Oval 15">
            <a:hlinkClick r:id="rId2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8419048" y="6150186"/>
            <a:ext cx="574675" cy="57467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8&quot;/&gt;&lt;/object&gt;&lt;object type=&quot;3&quot; unique_id=&quot;10005&quot;&gt;&lt;property id=&quot;20148&quot; value=&quot;5&quot;/&gt;&lt;property id=&quot;20300&quot; value=&quot;Slide 2&quot;/&gt;&lt;property id=&quot;20307&quot; value=&quot;257&quot;/&gt;&lt;/object&gt;&lt;/object&gt;&lt;/object&gt;&lt;/database&gt;"/>
</p:tagLst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庸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359</TotalTime>
  <Words>6</Words>
  <Application>Microsoft PowerPoint</Application>
  <PresentationFormat>如螢幕大小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Office 佈景主題</vt:lpstr>
      <vt:lpstr>投影片 1</vt:lpstr>
      <vt:lpstr>投影片 2</vt:lpstr>
    </vt:vector>
  </TitlesOfParts>
  <Company>CSF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陳美玲</dc:creator>
  <cp:lastModifiedBy>neo chen</cp:lastModifiedBy>
  <cp:revision>39</cp:revision>
  <dcterms:created xsi:type="dcterms:W3CDTF">2003-11-10T02:34:57Z</dcterms:created>
  <dcterms:modified xsi:type="dcterms:W3CDTF">2008-02-20T08:58:43Z</dcterms:modified>
</cp:coreProperties>
</file>