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29" autoAdjust="0"/>
  </p:normalViewPr>
  <p:slideViewPr>
    <p:cSldViewPr>
      <p:cViewPr varScale="1">
        <p:scale>
          <a:sx n="64" d="100"/>
          <a:sy n="64" d="100"/>
        </p:scale>
        <p:origin x="-6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2000" y="274638"/>
            <a:ext cx="5763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772000" y="1600200"/>
            <a:ext cx="57636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B324137-734E-4A7A-B047-8C9F0D382C25}" type="datetimeFigureOut">
              <a:rPr lang="zh-TW" altLang="en-US" smtClean="0"/>
              <a:t>2011/4/13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流</a:t>
            </a:r>
            <a:r>
              <a:rPr lang="en-US" altLang="zh-TW" dirty="0" smtClean="0"/>
              <a:t>·</a:t>
            </a:r>
            <a:r>
              <a:rPr lang="zh-TW" altLang="en-US" dirty="0" smtClean="0"/>
              <a:t>浪</a:t>
            </a:r>
            <a:r>
              <a:rPr lang="en-US" altLang="zh-TW" dirty="0" smtClean="0"/>
              <a:t>·</a:t>
            </a:r>
            <a:r>
              <a:rPr lang="zh-TW" altLang="en-US" dirty="0" smtClean="0"/>
              <a:t>到</a:t>
            </a:r>
            <a:r>
              <a:rPr lang="en-US" altLang="zh-TW" dirty="0" smtClean="0"/>
              <a:t>·</a:t>
            </a:r>
            <a:r>
              <a:rPr lang="zh-TW" altLang="en-US" dirty="0" smtClean="0"/>
              <a:t>淡</a:t>
            </a:r>
            <a:r>
              <a:rPr lang="en-US" altLang="zh-TW" dirty="0" smtClean="0"/>
              <a:t>·</a:t>
            </a:r>
            <a:r>
              <a:rPr lang="zh-TW" altLang="en-US" dirty="0" smtClean="0"/>
              <a:t>水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淡水風土民情介紹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407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淡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水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概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觀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TW" altLang="en-US" dirty="0" smtClean="0"/>
              <a:t>淡水昔稱「滬尾」，漢人移民以前，淡水地區已有平埔族原住民「凱達格蘭人」在此從事農漁與採集生活。</a:t>
            </a:r>
          </a:p>
          <a:p>
            <a:pPr lvl="0"/>
            <a:r>
              <a:rPr lang="zh-TW" altLang="en-US" dirty="0" smtClean="0"/>
              <a:t>西元</a:t>
            </a:r>
            <a:r>
              <a:rPr lang="en-US" altLang="zh-TW" dirty="0" smtClean="0"/>
              <a:t>1629</a:t>
            </a:r>
            <a:r>
              <a:rPr lang="zh-TW" altLang="en-US" dirty="0" smtClean="0"/>
              <a:t>年西班牙人首先入侵，建聖多明哥城，其後荷蘭人取而代之，建立紅毛城，明末鄭成功又逐走荷蘭人。</a:t>
            </a:r>
          </a:p>
          <a:p>
            <a:pPr lvl="0"/>
            <a:r>
              <a:rPr lang="zh-TW" altLang="en-US" dirty="0" smtClean="0"/>
              <a:t>明末時，淡水成為移民進入台北盆地的重要入口，更成為貿易進出口的重要商港。因交通要衝，成了中西文化的熔爐，使的今日淡水擁有一份不羈的古典，散發獨特的歷史魅力。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038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淡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水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地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理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位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置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TW" altLang="en-US" dirty="0" smtClean="0"/>
              <a:t>淡水鎮背倚大屯山，居台北縣西北端，北接三芝鄉、南與台北市北投區相接、南方隔淡水河與八里相望。</a:t>
            </a:r>
          </a:p>
          <a:p>
            <a:pPr lvl="0"/>
            <a:r>
              <a:rPr lang="zh-TW" altLang="en-US" dirty="0" smtClean="0"/>
              <a:t>淡水境內是由大屯火噴發熔岩，形成一條條低處的餘坡，在淡水境內分成五條如手指般的丘陵，俗稱「五虎崗」。</a:t>
            </a:r>
          </a:p>
          <a:p>
            <a:pPr lvl="0"/>
            <a:r>
              <a:rPr lang="zh-TW" altLang="en-US" dirty="0" smtClean="0"/>
              <a:t>淡水街道分佈在「五虎崗」的小丘與谷地間的發展，加上中西文化與建築，形成富有空間變化的河港山城。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807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淡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水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名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勝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古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TW" altLang="en-US" dirty="0" smtClean="0"/>
              <a:t>淡水老街</a:t>
            </a:r>
          </a:p>
          <a:p>
            <a:pPr lvl="1"/>
            <a:r>
              <a:rPr lang="zh-TW" altLang="en-US" dirty="0" smtClean="0"/>
              <a:t>淡水老街包含現在清水街，重建街及中正路，由於中正路</a:t>
            </a:r>
            <a:r>
              <a:rPr lang="en-US" altLang="zh-TW" dirty="0" smtClean="0"/>
              <a:t>(</a:t>
            </a:r>
            <a:r>
              <a:rPr lang="zh-TW" altLang="en-US" dirty="0" smtClean="0"/>
              <a:t>以前俗稱下街</a:t>
            </a:r>
            <a:r>
              <a:rPr lang="en-US" altLang="zh-TW" dirty="0" smtClean="0"/>
              <a:t>)</a:t>
            </a:r>
            <a:r>
              <a:rPr lang="zh-TW" altLang="en-US" dirty="0" smtClean="0"/>
              <a:t>靠近河岸，商業發展較為熱鬧。 淡水行政中心則位於中正路，老街除了分佈名產小吃外，也有數十家古董及藝品店，沿路均可見到。</a:t>
            </a:r>
          </a:p>
          <a:p>
            <a:pPr lvl="0"/>
            <a:r>
              <a:rPr lang="zh-TW" altLang="en-US" dirty="0" smtClean="0"/>
              <a:t>紅毛城、領事官邸、紅毛城南門</a:t>
            </a:r>
          </a:p>
          <a:p>
            <a:pPr lvl="1"/>
            <a:r>
              <a:rPr lang="zh-TW" altLang="en-US" dirty="0" smtClean="0"/>
              <a:t>紅毛城為荷蘭人所建立，城堡站住天塹，城內處處可見異國風情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60139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淡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水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名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勝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古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 smtClean="0"/>
              <a:t>滬尾砲臺</a:t>
            </a:r>
          </a:p>
          <a:p>
            <a:pPr lvl="1"/>
            <a:r>
              <a:rPr lang="zh-TW" altLang="en-US" dirty="0" smtClean="0"/>
              <a:t>始建於</a:t>
            </a:r>
            <a:r>
              <a:rPr lang="en-US" altLang="zh-TW" dirty="0" smtClean="0"/>
              <a:t>1876</a:t>
            </a:r>
            <a:r>
              <a:rPr lang="zh-TW" altLang="en-US" dirty="0" smtClean="0"/>
              <a:t>年，由清軍將領孫開華所建，其目的則是固守臺灣北部海疆。但砲台剛完工即於西元</a:t>
            </a:r>
            <a:r>
              <a:rPr lang="en-US" altLang="zh-TW" dirty="0" smtClean="0"/>
              <a:t>1884</a:t>
            </a:r>
            <a:r>
              <a:rPr lang="zh-TW" altLang="en-US" dirty="0" smtClean="0"/>
              <a:t>年中法戰爭遭摧毀。</a:t>
            </a:r>
            <a:r>
              <a:rPr lang="en-US" altLang="zh-TW" dirty="0" smtClean="0"/>
              <a:t>1886</a:t>
            </a:r>
            <a:r>
              <a:rPr lang="zh-TW" altLang="en-US" dirty="0" smtClean="0"/>
              <a:t>年劉銘傳聘德人重建新式砲台兩座，其一為「北門鎖鑰」，即今日之滬尾砲台。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883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淡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水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美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TW" altLang="en-US" dirty="0" smtClean="0"/>
              <a:t>紅樹林</a:t>
            </a:r>
          </a:p>
          <a:p>
            <a:pPr lvl="1"/>
            <a:r>
              <a:rPr lang="zh-TW" altLang="en-US" dirty="0" smtClean="0"/>
              <a:t>淡水和竹圍之間的河灘上，有聞名全世界最大的「水筆仔」林。走進其中，不但可清楚了解水筆仔特殊而有趣的「胎生」過程，還可看到各種招潮蟹、水鳥和彈塗魚的生活情形。</a:t>
            </a:r>
          </a:p>
          <a:p>
            <a:pPr lvl="0"/>
            <a:r>
              <a:rPr lang="zh-TW" altLang="en-US" dirty="0" smtClean="0"/>
              <a:t>河口長提</a:t>
            </a:r>
          </a:p>
          <a:p>
            <a:pPr lvl="0"/>
            <a:r>
              <a:rPr lang="zh-TW" altLang="en-US" dirty="0" smtClean="0"/>
              <a:t>淡水暮色、淡水日出</a:t>
            </a:r>
          </a:p>
          <a:p>
            <a:pPr lvl="1"/>
            <a:r>
              <a:rPr lang="zh-TW" altLang="en-US" dirty="0" smtClean="0"/>
              <a:t>淡水由於靠近海邊，兼以地勢平坦故能欣賞完整的日出日落景象，久為文人墨客所愛。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144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淡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水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特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zh-TW" altLang="en-US" dirty="0" smtClean="0"/>
              <a:t>渡船頭</a:t>
            </a:r>
          </a:p>
          <a:p>
            <a:pPr lvl="1"/>
            <a:r>
              <a:rPr lang="zh-TW" altLang="en-US" dirty="0" smtClean="0"/>
              <a:t>渡船頭位於淡水河舊河港處，以前關渡大橋尚未開通時，淡水與八里的兩岸的往來均靠此渡船頭的渡輪往返。現今渡船頭是遊客來淡水必到之處，由於岸邊小吃集中，每到假日，人潮洶湧，足以媲美士林夜市。</a:t>
            </a:r>
          </a:p>
          <a:p>
            <a:pPr lvl="0"/>
            <a:r>
              <a:rPr lang="zh-TW" altLang="en-US" dirty="0" smtClean="0"/>
              <a:t>四大名廟</a:t>
            </a:r>
          </a:p>
          <a:p>
            <a:pPr lvl="1"/>
            <a:r>
              <a:rPr lang="zh-TW" altLang="en-US" dirty="0" smtClean="0"/>
              <a:t>鄞山寺、龍山寺、福佑宮、清水巖。</a:t>
            </a:r>
          </a:p>
          <a:p>
            <a:pPr lvl="0"/>
            <a:r>
              <a:rPr lang="zh-TW" altLang="en-US" dirty="0" smtClean="0"/>
              <a:t>淡水漁港、沙崙海水浴場</a:t>
            </a:r>
          </a:p>
          <a:p>
            <a:pPr lvl="0"/>
            <a:r>
              <a:rPr lang="zh-TW" altLang="en-US" dirty="0" smtClean="0"/>
              <a:t>漁人碼頭</a:t>
            </a:r>
          </a:p>
          <a:p>
            <a:pPr lvl="1"/>
            <a:r>
              <a:rPr lang="zh-TW" altLang="en-US" dirty="0" smtClean="0"/>
              <a:t>目前新興的觀光景點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8005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參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觀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路 </a:t>
            </a:r>
            <a:r>
              <a:rPr lang="en-US" altLang="zh-TW" dirty="0" smtClean="0"/>
              <a:t>· </a:t>
            </a:r>
            <a:r>
              <a:rPr lang="zh-TW" altLang="en-US" dirty="0" smtClean="0"/>
              <a:t>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2771800" y="1600200"/>
            <a:ext cx="57626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 smtClean="0"/>
              <a:t>旅遊方式</a:t>
            </a:r>
          </a:p>
          <a:p>
            <a:pPr lvl="1"/>
            <a:r>
              <a:rPr lang="zh-TW" altLang="en-US" dirty="0" smtClean="0"/>
              <a:t>機車、捷運、公車。</a:t>
            </a:r>
          </a:p>
          <a:p>
            <a:pPr lvl="0"/>
            <a:r>
              <a:rPr lang="zh-TW" altLang="en-US" dirty="0" smtClean="0"/>
              <a:t>一般參觀路線</a:t>
            </a:r>
          </a:p>
          <a:p>
            <a:pPr lvl="0"/>
            <a:r>
              <a:rPr lang="zh-TW" altLang="en-US" dirty="0" smtClean="0"/>
              <a:t>提醒注意事項</a:t>
            </a:r>
          </a:p>
          <a:p>
            <a:pPr lvl="1"/>
            <a:r>
              <a:rPr lang="zh-TW" altLang="en-US" dirty="0" smtClean="0"/>
              <a:t>冬季淡水平原是全台灣最冷的地方、早晨及黃昏並容易起霧。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2266969"/>
      </p:ext>
    </p:extLst>
  </p:cSld>
  <p:clrMapOvr>
    <a:masterClrMapping/>
  </p:clrMapOvr>
</p:sld>
</file>

<file path=ppt/theme/theme1.xml><?xml version="1.0" encoding="utf-8"?>
<a:theme xmlns:a="http://schemas.openxmlformats.org/drawingml/2006/main" name="地平線">
  <a:themeElements>
    <a:clrScheme name="地平線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地平線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地平線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</TotalTime>
  <Words>634</Words>
  <Application>Microsoft Office PowerPoint</Application>
  <PresentationFormat>如螢幕大小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地平線</vt:lpstr>
      <vt:lpstr>流·浪·到·淡·水</vt:lpstr>
      <vt:lpstr>淡 · 水 · 概 · 觀</vt:lpstr>
      <vt:lpstr>淡 · 水 · 地 · 理 · 位 · 置</vt:lpstr>
      <vt:lpstr>淡 · 水 · 名 · 勝 · 古 · 蹟</vt:lpstr>
      <vt:lpstr>淡 · 水 · 名 · 勝 · 古 · 蹟</vt:lpstr>
      <vt:lpstr>淡 · 水 · 美 · 景</vt:lpstr>
      <vt:lpstr>淡 · 水 · 特 · 景</vt:lpstr>
      <vt:lpstr>參 · 觀 · 路 · 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流·浪·到·淡·水</dc:title>
  <dc:creator>Kevin</dc:creator>
  <cp:lastModifiedBy>user</cp:lastModifiedBy>
  <cp:revision>2</cp:revision>
  <dcterms:created xsi:type="dcterms:W3CDTF">2011-02-19T12:56:51Z</dcterms:created>
  <dcterms:modified xsi:type="dcterms:W3CDTF">2011-04-13T11:05:30Z</dcterms:modified>
</cp:coreProperties>
</file>