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05613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C7B3A50-87CB-D86C-8DDA-0D7C22754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BFE1D657-1ED6-A5F7-401C-0529D3D963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2BF8FBC-E786-36AB-4BD9-36EA07F40B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9754B01-7203-6BC7-7854-8A620B3FF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001986D5-2ADB-37E3-305B-F944040FD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7453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672FB7-37A6-71EC-0488-446BAB69B4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356C8F62-5488-C3A1-1377-03B2BF2831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AD31437-9378-4D20-D4C2-A439F3D6F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967BCF-9D4D-9355-5804-5AFEBBDA3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43E8501-5F6B-9E57-6518-C9EEC49B3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2623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D5345E9-4FFD-3098-889B-D2A188CE06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906AC50-C53B-8CD8-7BCD-E993F23EF7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A9A1DE4-80B2-C75A-734A-852C8A6DC6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B70794F-6095-8B8E-905C-94048BCBAB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43D5339-86F7-C38C-ED63-3415F4F424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8688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D65C2D-9C06-85D8-03F4-04EC7371FF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0743864-BDA2-00DE-99A0-8CB9CBB7E6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30ADD9D-222F-91B0-109A-F9263B819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0FF5EDCA-8165-7D28-58A5-F4DC17301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3085553-BEA7-3400-0A76-7DEAE728A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4505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10730EF-47FE-A2FB-98B3-DDDFA6B1A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A692589B-F1C8-AFA2-D831-2495E2E8F0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96195C1F-B8DE-CC78-5D30-5A43CA50F2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C338E83-634A-9B65-73CC-9418D4FD9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AC609B9-3873-CC3C-2083-A16D3BE61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0357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81BA882-B7D5-ED9A-4BF2-46B88FB0F5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9752CEF-E107-72D9-A56C-555285BADD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C6F4BCA0-1886-DAE3-B145-BF9880E83E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A38EC258-E212-32AB-1933-834C8F038D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6A38B27A-E844-26F8-8A05-4DB68319EA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D5825F4B-FB8C-0ACF-FDB4-16C77A9BF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2230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69075AE-D655-3678-076D-5733282107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FD11C96-30CB-86FC-0712-E8F59A15EF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35B73482-56C7-5AD2-8B13-D1C8E01B78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82C6351B-14F7-9DFF-08F4-D573E1DDC8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B0EAC678-BD91-22FB-A61A-BFC16A62E79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2019F0D0-D988-C94B-5052-24B79A8DCF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08FEBE0A-AC5C-3452-0932-97CCFCCB99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23108045-9034-CEC5-9E2C-7366F81D0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5590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57619A0-BD14-91F1-0BF4-7A2D5EAC9D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0C62EB0A-2A11-6E4B-B9BC-E4DA5EC0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ADE109-7699-960B-EC89-B42F48C079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8329F8FA-F49D-B4D2-E7EE-01E800D0F2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41674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9184FDC2-CB71-F19E-0A6F-39FB20B5D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0A413381-1059-44AB-13D3-5D8314CDA6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6F09FD70-AF65-66CB-0D80-272180D97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33751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74313B6-7A8D-265C-3E15-06337D1064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1BEC74A-9E83-912D-4C73-8C3FD8D9D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FB3F8D5-7176-4D45-D1BD-A49D3EF913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00E74C6E-ADA7-56E6-1AFF-E319AD878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70E83D27-0FF3-9175-AFB3-22A688B31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9C1A4A4-C002-FDF0-6651-16982B4D9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7822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DDE6BDC-5752-8AEE-E3C9-181A76DF0D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6D98D9C7-AD6A-51A9-0805-BD261C1284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82BB37CB-394F-3F2D-E247-B54A5DC014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7E715227-469E-F508-E95D-0CDC950BA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EBA7C73-8DE2-249D-0889-92CBBE0DFD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04029E2-5370-C370-8A97-CC315D75F5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60081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0CD8A820-8842-4866-9B9C-D8D260BD2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CFB8731C-CCA5-246D-83F9-644B7C5966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B09550F-6796-F32E-83CD-20D0F8FD6AD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5909D55-2A9A-4EA5-91A9-6E43082331BC}" type="datetimeFigureOut">
              <a:rPr lang="zh-TW" altLang="en-US" smtClean="0"/>
              <a:t>2025/11/3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842306B-345B-6F41-C13A-B7F95B881A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5B5468-2347-8F5C-75AE-FE0302C820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B20D3D-F6F7-4DF7-9A97-BEAB9DB246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7436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圖片 18">
            <a:extLst>
              <a:ext uri="{FF2B5EF4-FFF2-40B4-BE49-F238E27FC236}">
                <a16:creationId xmlns:a16="http://schemas.microsoft.com/office/drawing/2014/main" id="{2125C3BF-9E59-B54E-D57F-1FAD2839CE3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2624775" y="872387"/>
            <a:ext cx="1162221" cy="1908000"/>
          </a:xfrm>
          <a:prstGeom prst="rect">
            <a:avLst/>
          </a:prstGeom>
        </p:spPr>
      </p:pic>
      <p:pic>
        <p:nvPicPr>
          <p:cNvPr id="25" name="圖片 24">
            <a:extLst>
              <a:ext uri="{FF2B5EF4-FFF2-40B4-BE49-F238E27FC236}">
                <a16:creationId xmlns:a16="http://schemas.microsoft.com/office/drawing/2014/main" id="{DE3102F0-162E-787F-B205-EAFFD2679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653" y="767751"/>
            <a:ext cx="1350167" cy="1412965"/>
          </a:xfrm>
          <a:prstGeom prst="rect">
            <a:avLst/>
          </a:prstGeom>
        </p:spPr>
      </p:pic>
      <p:pic>
        <p:nvPicPr>
          <p:cNvPr id="12" name="圖片 11">
            <a:extLst>
              <a:ext uri="{FF2B5EF4-FFF2-40B4-BE49-F238E27FC236}">
                <a16:creationId xmlns:a16="http://schemas.microsoft.com/office/drawing/2014/main" id="{3FF158B8-204D-4963-A216-145815816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31081" y="767751"/>
            <a:ext cx="1159025" cy="1701320"/>
          </a:xfrm>
          <a:prstGeom prst="rect">
            <a:avLst/>
          </a:prstGeom>
        </p:spPr>
      </p:pic>
      <p:pic>
        <p:nvPicPr>
          <p:cNvPr id="13" name="圖片 12">
            <a:extLst>
              <a:ext uri="{FF2B5EF4-FFF2-40B4-BE49-F238E27FC236}">
                <a16:creationId xmlns:a16="http://schemas.microsoft.com/office/drawing/2014/main" id="{DE3102F0-162E-787F-B205-EAFFD2679B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653" y="2553419"/>
            <a:ext cx="1350167" cy="1410090"/>
          </a:xfrm>
          <a:prstGeom prst="rect">
            <a:avLst/>
          </a:prstGeom>
        </p:spPr>
      </p:pic>
      <p:pic>
        <p:nvPicPr>
          <p:cNvPr id="14" name="圖片 13">
            <a:extLst>
              <a:ext uri="{FF2B5EF4-FFF2-40B4-BE49-F238E27FC236}">
                <a16:creationId xmlns:a16="http://schemas.microsoft.com/office/drawing/2014/main" id="{2125C3BF-9E59-B54E-D57F-1FAD2839CE34}"/>
              </a:ext>
            </a:extLst>
          </p:cNvPr>
          <p:cNvPicPr>
            <a:picLocks/>
          </p:cNvPicPr>
          <p:nvPr/>
        </p:nvPicPr>
        <p:blipFill>
          <a:blip r:embed="rId2"/>
          <a:stretch>
            <a:fillRect/>
          </a:stretch>
        </p:blipFill>
        <p:spPr>
          <a:xfrm>
            <a:off x="4216720" y="872387"/>
            <a:ext cx="1162221" cy="1908000"/>
          </a:xfrm>
          <a:prstGeom prst="rect">
            <a:avLst/>
          </a:prstGeom>
        </p:spPr>
      </p:pic>
      <p:pic>
        <p:nvPicPr>
          <p:cNvPr id="15" name="圖片 14">
            <a:extLst>
              <a:ext uri="{FF2B5EF4-FFF2-40B4-BE49-F238E27FC236}">
                <a16:creationId xmlns:a16="http://schemas.microsoft.com/office/drawing/2014/main" id="{3FF158B8-204D-4963-A216-1458158165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0191" y="767751"/>
            <a:ext cx="1159025" cy="1701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245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新細明體</vt:lpstr>
      <vt:lpstr>Arial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adminuser</dc:creator>
  <cp:lastModifiedBy>adminuser</cp:lastModifiedBy>
  <cp:revision>10</cp:revision>
  <cp:lastPrinted>2025-10-31T04:54:11Z</cp:lastPrinted>
  <dcterms:created xsi:type="dcterms:W3CDTF">2025-10-30T09:38:06Z</dcterms:created>
  <dcterms:modified xsi:type="dcterms:W3CDTF">2025-11-03T00:32:16Z</dcterms:modified>
</cp:coreProperties>
</file>