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7"/>
  </p:notesMasterIdLst>
  <p:sldIdLst>
    <p:sldId id="262" r:id="rId3"/>
    <p:sldId id="260" r:id="rId4"/>
    <p:sldId id="270" r:id="rId5"/>
    <p:sldId id="272" r:id="rId6"/>
  </p:sldIdLst>
  <p:sldSz cx="9144000" cy="5715000" type="screen16x1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270" autoAdjust="0"/>
  </p:normalViewPr>
  <p:slideViewPr>
    <p:cSldViewPr>
      <p:cViewPr varScale="1">
        <p:scale>
          <a:sx n="113" d="100"/>
          <a:sy n="113" d="100"/>
        </p:scale>
        <p:origin x="120" y="372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21C96B-B4E9-44BA-8DDA-4CEA176FD9FC}" type="doc">
      <dgm:prSet loTypeId="urn:microsoft.com/office/officeart/2005/8/layout/equation1" loCatId="relationship" qsTypeId="urn:microsoft.com/office/officeart/2005/8/quickstyle/3d1" qsCatId="3D" csTypeId="urn:microsoft.com/office/officeart/2005/8/colors/accent5_5" csCatId="accent5"/>
      <dgm:spPr/>
      <dgm:t>
        <a:bodyPr/>
        <a:lstStyle/>
        <a:p>
          <a:endParaRPr lang="zh-TW" altLang="en-US"/>
        </a:p>
      </dgm:t>
    </dgm:pt>
    <dgm:pt modelId="{EB147C7D-4CD8-4747-A725-B2BEA7138D2E}">
      <dgm:prSet custT="1"/>
      <dgm:spPr/>
      <dgm:t>
        <a:bodyPr/>
        <a:lstStyle/>
        <a:p>
          <a:pPr rtl="0"/>
          <a:r>
            <a:rPr lang="zh-TW" altLang="en-US" sz="20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智慧處理</a:t>
          </a:r>
          <a:endParaRPr lang="zh-TW" altLang="en-U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6F1A901-22C0-46D8-AC2E-4FF48079931C}" type="parTrans" cxnId="{05F2A1D9-E6F5-4ABE-9C75-06542E83A82C}">
      <dgm:prSet/>
      <dgm:spPr/>
      <dgm:t>
        <a:bodyPr/>
        <a:lstStyle/>
        <a:p>
          <a:endParaRPr lang="zh-TW" altLang="en-US" sz="20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C1E43A9-B9D8-46B8-894F-697043B54DEC}" type="sibTrans" cxnId="{05F2A1D9-E6F5-4ABE-9C75-06542E83A82C}">
      <dgm:prSet custT="1"/>
      <dgm:spPr/>
      <dgm:t>
        <a:bodyPr/>
        <a:lstStyle/>
        <a:p>
          <a:endParaRPr lang="zh-TW" altLang="en-US" sz="20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8F8E21E-0915-4A4B-93ED-C00C8F158A68}">
      <dgm:prSet custT="1"/>
      <dgm:spPr/>
      <dgm:t>
        <a:bodyPr/>
        <a:lstStyle/>
        <a:p>
          <a:pPr rtl="0"/>
          <a:r>
            <a:rPr lang="zh-TW" altLang="en-US" sz="20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可靠傳遞</a:t>
          </a:r>
          <a:endParaRPr lang="zh-TW" altLang="en-U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71C495F-BA49-4D34-B4C4-A8EDC73565A9}" type="parTrans" cxnId="{610086D2-C359-432B-9DC5-09EEEDE28251}">
      <dgm:prSet/>
      <dgm:spPr/>
      <dgm:t>
        <a:bodyPr/>
        <a:lstStyle/>
        <a:p>
          <a:endParaRPr lang="zh-TW" altLang="en-US" sz="20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96362C7-A8A8-40DB-9278-DE0934AEC1DE}" type="sibTrans" cxnId="{610086D2-C359-432B-9DC5-09EEEDE28251}">
      <dgm:prSet custT="1"/>
      <dgm:spPr/>
      <dgm:t>
        <a:bodyPr/>
        <a:lstStyle/>
        <a:p>
          <a:endParaRPr lang="zh-TW" altLang="en-US" sz="20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E7D873E-CBE8-4A53-A8F3-5E4BE4A760B0}">
      <dgm:prSet custT="1"/>
      <dgm:spPr/>
      <dgm:t>
        <a:bodyPr/>
        <a:lstStyle/>
        <a:p>
          <a:pPr rtl="0"/>
          <a:r>
            <a:rPr lang="zh-TW" altLang="en-US" sz="20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全面感知</a:t>
          </a:r>
          <a:endParaRPr lang="zh-TW" altLang="en-U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CD01BC1-7A2A-4F75-BA4F-92823C8E22DC}" type="parTrans" cxnId="{D8F856BF-85B1-43E0-9611-38AF8CE365F4}">
      <dgm:prSet/>
      <dgm:spPr/>
      <dgm:t>
        <a:bodyPr/>
        <a:lstStyle/>
        <a:p>
          <a:endParaRPr lang="zh-TW" altLang="en-US" sz="20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0E0F4A9-F1CE-4058-A9F5-3FAD315436D1}" type="sibTrans" cxnId="{D8F856BF-85B1-43E0-9611-38AF8CE365F4}">
      <dgm:prSet custT="1"/>
      <dgm:spPr/>
      <dgm:t>
        <a:bodyPr/>
        <a:lstStyle/>
        <a:p>
          <a:endParaRPr lang="zh-TW" altLang="en-US" sz="20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BEEE7A2-62EF-4317-8DAC-084C0AD8DECA}">
      <dgm:prSet custT="1"/>
      <dgm:spPr/>
      <dgm:t>
        <a:bodyPr/>
        <a:lstStyle/>
        <a:p>
          <a:pPr rtl="0"/>
          <a:r>
            <a:rPr lang="zh-TW" altLang="en-US" sz="20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物聯網</a:t>
          </a:r>
          <a:endParaRPr lang="zh-TW" altLang="en-U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DF842F4-05DD-4D26-A550-994A8817B07A}" type="parTrans" cxnId="{2F7B7CF8-2509-4192-BBA5-63DA8E308D3E}">
      <dgm:prSet/>
      <dgm:spPr/>
      <dgm:t>
        <a:bodyPr/>
        <a:lstStyle/>
        <a:p>
          <a:endParaRPr lang="zh-TW" altLang="en-US" sz="20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8BD466D-CDC6-4C56-8974-68D81392C116}" type="sibTrans" cxnId="{2F7B7CF8-2509-4192-BBA5-63DA8E308D3E}">
      <dgm:prSet/>
      <dgm:spPr/>
      <dgm:t>
        <a:bodyPr/>
        <a:lstStyle/>
        <a:p>
          <a:endParaRPr lang="zh-TW" altLang="en-US" sz="20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AD38E31-E40A-482E-B350-521BF2A65A05}" type="pres">
      <dgm:prSet presAssocID="{5521C96B-B4E9-44BA-8DDA-4CEA176FD9FC}" presName="linearFlow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C7D1D6E3-3700-4C70-9ABB-2B3BB3B1F2E3}" type="pres">
      <dgm:prSet presAssocID="{EB147C7D-4CD8-4747-A725-B2BEA7138D2E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925E600-C687-409E-870E-69886E65366B}" type="pres">
      <dgm:prSet presAssocID="{2C1E43A9-B9D8-46B8-894F-697043B54DEC}" presName="spacerL" presStyleCnt="0"/>
      <dgm:spPr/>
    </dgm:pt>
    <dgm:pt modelId="{CA96DAE3-BD5F-45A3-974F-20F3F8B96EA3}" type="pres">
      <dgm:prSet presAssocID="{2C1E43A9-B9D8-46B8-894F-697043B54DEC}" presName="sibTrans" presStyleLbl="sibTrans2D1" presStyleIdx="0" presStyleCnt="3"/>
      <dgm:spPr/>
      <dgm:t>
        <a:bodyPr/>
        <a:lstStyle/>
        <a:p>
          <a:endParaRPr lang="zh-TW" altLang="en-US"/>
        </a:p>
      </dgm:t>
    </dgm:pt>
    <dgm:pt modelId="{69CA48FA-AE86-4390-9757-EDE06704ABAF}" type="pres">
      <dgm:prSet presAssocID="{2C1E43A9-B9D8-46B8-894F-697043B54DEC}" presName="spacerR" presStyleCnt="0"/>
      <dgm:spPr/>
    </dgm:pt>
    <dgm:pt modelId="{7FB2120D-CEAE-40BF-BF38-96657E3A9A83}" type="pres">
      <dgm:prSet presAssocID="{B8F8E21E-0915-4A4B-93ED-C00C8F158A6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7C7FA12-8A3A-4E58-B701-E70F5F80A42F}" type="pres">
      <dgm:prSet presAssocID="{E96362C7-A8A8-40DB-9278-DE0934AEC1DE}" presName="spacerL" presStyleCnt="0"/>
      <dgm:spPr/>
    </dgm:pt>
    <dgm:pt modelId="{7B6F5661-95C5-4D83-9953-4D36950E2411}" type="pres">
      <dgm:prSet presAssocID="{E96362C7-A8A8-40DB-9278-DE0934AEC1DE}" presName="sibTrans" presStyleLbl="sibTrans2D1" presStyleIdx="1" presStyleCnt="3"/>
      <dgm:spPr/>
      <dgm:t>
        <a:bodyPr/>
        <a:lstStyle/>
        <a:p>
          <a:endParaRPr lang="zh-TW" altLang="en-US"/>
        </a:p>
      </dgm:t>
    </dgm:pt>
    <dgm:pt modelId="{90485043-1191-4C79-A79F-542FBBE92F5A}" type="pres">
      <dgm:prSet presAssocID="{E96362C7-A8A8-40DB-9278-DE0934AEC1DE}" presName="spacerR" presStyleCnt="0"/>
      <dgm:spPr/>
    </dgm:pt>
    <dgm:pt modelId="{B1D7FEBD-FBFD-4C36-AB07-387EEE6E5A62}" type="pres">
      <dgm:prSet presAssocID="{8E7D873E-CBE8-4A53-A8F3-5E4BE4A760B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C5071DF-969E-4104-B6D2-4E2379CF734E}" type="pres">
      <dgm:prSet presAssocID="{00E0F4A9-F1CE-4058-A9F5-3FAD315436D1}" presName="spacerL" presStyleCnt="0"/>
      <dgm:spPr/>
    </dgm:pt>
    <dgm:pt modelId="{BD60D9F0-4E80-4458-8E71-E7BB156FD3E3}" type="pres">
      <dgm:prSet presAssocID="{00E0F4A9-F1CE-4058-A9F5-3FAD315436D1}" presName="sibTrans" presStyleLbl="sibTrans2D1" presStyleIdx="2" presStyleCnt="3"/>
      <dgm:spPr/>
      <dgm:t>
        <a:bodyPr/>
        <a:lstStyle/>
        <a:p>
          <a:endParaRPr lang="zh-TW" altLang="en-US"/>
        </a:p>
      </dgm:t>
    </dgm:pt>
    <dgm:pt modelId="{67BF98DD-E726-4F12-A482-EAA851A1DF12}" type="pres">
      <dgm:prSet presAssocID="{00E0F4A9-F1CE-4058-A9F5-3FAD315436D1}" presName="spacerR" presStyleCnt="0"/>
      <dgm:spPr/>
    </dgm:pt>
    <dgm:pt modelId="{435B77E6-8151-4839-960C-064A09923AB8}" type="pres">
      <dgm:prSet presAssocID="{2BEEE7A2-62EF-4317-8DAC-084C0AD8DEC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59F19300-4708-4BCC-972B-F81BB18C5972}" type="presOf" srcId="{5521C96B-B4E9-44BA-8DDA-4CEA176FD9FC}" destId="{7AD38E31-E40A-482E-B350-521BF2A65A05}" srcOrd="0" destOrd="0" presId="urn:microsoft.com/office/officeart/2005/8/layout/equation1"/>
    <dgm:cxn modelId="{01575D14-E133-44E2-AB35-1C7A4DA0B930}" type="presOf" srcId="{8E7D873E-CBE8-4A53-A8F3-5E4BE4A760B0}" destId="{B1D7FEBD-FBFD-4C36-AB07-387EEE6E5A62}" srcOrd="0" destOrd="0" presId="urn:microsoft.com/office/officeart/2005/8/layout/equation1"/>
    <dgm:cxn modelId="{A340CFB0-955B-4AB9-9B21-F5CF465A3D5A}" type="presOf" srcId="{2BEEE7A2-62EF-4317-8DAC-084C0AD8DECA}" destId="{435B77E6-8151-4839-960C-064A09923AB8}" srcOrd="0" destOrd="0" presId="urn:microsoft.com/office/officeart/2005/8/layout/equation1"/>
    <dgm:cxn modelId="{1F9BF2F5-4F2F-4547-9173-F57BD18B5FF2}" type="presOf" srcId="{B8F8E21E-0915-4A4B-93ED-C00C8F158A68}" destId="{7FB2120D-CEAE-40BF-BF38-96657E3A9A83}" srcOrd="0" destOrd="0" presId="urn:microsoft.com/office/officeart/2005/8/layout/equation1"/>
    <dgm:cxn modelId="{05F2A1D9-E6F5-4ABE-9C75-06542E83A82C}" srcId="{5521C96B-B4E9-44BA-8DDA-4CEA176FD9FC}" destId="{EB147C7D-4CD8-4747-A725-B2BEA7138D2E}" srcOrd="0" destOrd="0" parTransId="{F6F1A901-22C0-46D8-AC2E-4FF48079931C}" sibTransId="{2C1E43A9-B9D8-46B8-894F-697043B54DEC}"/>
    <dgm:cxn modelId="{D8F856BF-85B1-43E0-9611-38AF8CE365F4}" srcId="{5521C96B-B4E9-44BA-8DDA-4CEA176FD9FC}" destId="{8E7D873E-CBE8-4A53-A8F3-5E4BE4A760B0}" srcOrd="2" destOrd="0" parTransId="{2CD01BC1-7A2A-4F75-BA4F-92823C8E22DC}" sibTransId="{00E0F4A9-F1CE-4058-A9F5-3FAD315436D1}"/>
    <dgm:cxn modelId="{4E34AAAF-542D-4351-9DBE-19DFE4777A8D}" type="presOf" srcId="{00E0F4A9-F1CE-4058-A9F5-3FAD315436D1}" destId="{BD60D9F0-4E80-4458-8E71-E7BB156FD3E3}" srcOrd="0" destOrd="0" presId="urn:microsoft.com/office/officeart/2005/8/layout/equation1"/>
    <dgm:cxn modelId="{610086D2-C359-432B-9DC5-09EEEDE28251}" srcId="{5521C96B-B4E9-44BA-8DDA-4CEA176FD9FC}" destId="{B8F8E21E-0915-4A4B-93ED-C00C8F158A68}" srcOrd="1" destOrd="0" parTransId="{B71C495F-BA49-4D34-B4C4-A8EDC73565A9}" sibTransId="{E96362C7-A8A8-40DB-9278-DE0934AEC1DE}"/>
    <dgm:cxn modelId="{2F7B7CF8-2509-4192-BBA5-63DA8E308D3E}" srcId="{5521C96B-B4E9-44BA-8DDA-4CEA176FD9FC}" destId="{2BEEE7A2-62EF-4317-8DAC-084C0AD8DECA}" srcOrd="3" destOrd="0" parTransId="{8DF842F4-05DD-4D26-A550-994A8817B07A}" sibTransId="{C8BD466D-CDC6-4C56-8974-68D81392C116}"/>
    <dgm:cxn modelId="{33FF1776-70E4-4C89-8AE2-0B2EFF5C3144}" type="presOf" srcId="{2C1E43A9-B9D8-46B8-894F-697043B54DEC}" destId="{CA96DAE3-BD5F-45A3-974F-20F3F8B96EA3}" srcOrd="0" destOrd="0" presId="urn:microsoft.com/office/officeart/2005/8/layout/equation1"/>
    <dgm:cxn modelId="{6267D08D-3BCF-4305-9923-A36DDCB1F6F7}" type="presOf" srcId="{E96362C7-A8A8-40DB-9278-DE0934AEC1DE}" destId="{7B6F5661-95C5-4D83-9953-4D36950E2411}" srcOrd="0" destOrd="0" presId="urn:microsoft.com/office/officeart/2005/8/layout/equation1"/>
    <dgm:cxn modelId="{84C2301F-C750-4253-B312-FADB625A53D1}" type="presOf" srcId="{EB147C7D-4CD8-4747-A725-B2BEA7138D2E}" destId="{C7D1D6E3-3700-4C70-9ABB-2B3BB3B1F2E3}" srcOrd="0" destOrd="0" presId="urn:microsoft.com/office/officeart/2005/8/layout/equation1"/>
    <dgm:cxn modelId="{4913A64C-2A61-4113-B3B1-5284ED3DECD2}" type="presParOf" srcId="{7AD38E31-E40A-482E-B350-521BF2A65A05}" destId="{C7D1D6E3-3700-4C70-9ABB-2B3BB3B1F2E3}" srcOrd="0" destOrd="0" presId="urn:microsoft.com/office/officeart/2005/8/layout/equation1"/>
    <dgm:cxn modelId="{079F7CEC-4164-4BB0-B0E9-63EC4A08DF92}" type="presParOf" srcId="{7AD38E31-E40A-482E-B350-521BF2A65A05}" destId="{F925E600-C687-409E-870E-69886E65366B}" srcOrd="1" destOrd="0" presId="urn:microsoft.com/office/officeart/2005/8/layout/equation1"/>
    <dgm:cxn modelId="{54D71BD6-EC6C-4526-BFB1-AACB9067F513}" type="presParOf" srcId="{7AD38E31-E40A-482E-B350-521BF2A65A05}" destId="{CA96DAE3-BD5F-45A3-974F-20F3F8B96EA3}" srcOrd="2" destOrd="0" presId="urn:microsoft.com/office/officeart/2005/8/layout/equation1"/>
    <dgm:cxn modelId="{F9B90350-E847-4896-BA54-B14CD049BD8F}" type="presParOf" srcId="{7AD38E31-E40A-482E-B350-521BF2A65A05}" destId="{69CA48FA-AE86-4390-9757-EDE06704ABAF}" srcOrd="3" destOrd="0" presId="urn:microsoft.com/office/officeart/2005/8/layout/equation1"/>
    <dgm:cxn modelId="{982E52E0-C5B1-45AA-903A-9853022135EF}" type="presParOf" srcId="{7AD38E31-E40A-482E-B350-521BF2A65A05}" destId="{7FB2120D-CEAE-40BF-BF38-96657E3A9A83}" srcOrd="4" destOrd="0" presId="urn:microsoft.com/office/officeart/2005/8/layout/equation1"/>
    <dgm:cxn modelId="{4783383E-9488-4BC7-9174-83EA23BB43DD}" type="presParOf" srcId="{7AD38E31-E40A-482E-B350-521BF2A65A05}" destId="{67C7FA12-8A3A-4E58-B701-E70F5F80A42F}" srcOrd="5" destOrd="0" presId="urn:microsoft.com/office/officeart/2005/8/layout/equation1"/>
    <dgm:cxn modelId="{AF8D134D-6834-4627-8C55-568C2D3E0869}" type="presParOf" srcId="{7AD38E31-E40A-482E-B350-521BF2A65A05}" destId="{7B6F5661-95C5-4D83-9953-4D36950E2411}" srcOrd="6" destOrd="0" presId="urn:microsoft.com/office/officeart/2005/8/layout/equation1"/>
    <dgm:cxn modelId="{4C41D2B2-925C-4D75-931B-7316F7A9B477}" type="presParOf" srcId="{7AD38E31-E40A-482E-B350-521BF2A65A05}" destId="{90485043-1191-4C79-A79F-542FBBE92F5A}" srcOrd="7" destOrd="0" presId="urn:microsoft.com/office/officeart/2005/8/layout/equation1"/>
    <dgm:cxn modelId="{C032F8E3-B6C5-4631-87B7-5E556D01D4B0}" type="presParOf" srcId="{7AD38E31-E40A-482E-B350-521BF2A65A05}" destId="{B1D7FEBD-FBFD-4C36-AB07-387EEE6E5A62}" srcOrd="8" destOrd="0" presId="urn:microsoft.com/office/officeart/2005/8/layout/equation1"/>
    <dgm:cxn modelId="{42A36BF3-9C25-473D-9BE0-E40E55C73C03}" type="presParOf" srcId="{7AD38E31-E40A-482E-B350-521BF2A65A05}" destId="{DC5071DF-969E-4104-B6D2-4E2379CF734E}" srcOrd="9" destOrd="0" presId="urn:microsoft.com/office/officeart/2005/8/layout/equation1"/>
    <dgm:cxn modelId="{6622B100-F492-4B10-A146-F9BA0B8D2F7B}" type="presParOf" srcId="{7AD38E31-E40A-482E-B350-521BF2A65A05}" destId="{BD60D9F0-4E80-4458-8E71-E7BB156FD3E3}" srcOrd="10" destOrd="0" presId="urn:microsoft.com/office/officeart/2005/8/layout/equation1"/>
    <dgm:cxn modelId="{DE4240FC-BE20-49C1-9EDD-BF11FAD108AE}" type="presParOf" srcId="{7AD38E31-E40A-482E-B350-521BF2A65A05}" destId="{67BF98DD-E726-4F12-A482-EAA851A1DF12}" srcOrd="11" destOrd="0" presId="urn:microsoft.com/office/officeart/2005/8/layout/equation1"/>
    <dgm:cxn modelId="{84905E46-FC8A-40E4-B9C7-C6AD422CFE9E}" type="presParOf" srcId="{7AD38E31-E40A-482E-B350-521BF2A65A05}" destId="{435B77E6-8151-4839-960C-064A09923AB8}" srcOrd="12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CCA08B7-4FC9-41A4-A1FE-03A18CA0920D}" type="doc">
      <dgm:prSet loTypeId="urn:microsoft.com/office/officeart/2005/8/layout/radial5" loCatId="cycle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zh-TW" altLang="en-US"/>
        </a:p>
      </dgm:t>
    </dgm:pt>
    <dgm:pt modelId="{FBB85EDB-1237-49A1-853A-3AA7BACD4320}">
      <dgm:prSet phldrT="[文字]" custT="1"/>
      <dgm:spPr>
        <a:blipFill dpi="0" rotWithShape="0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38100">
          <a:noFill/>
        </a:ln>
      </dgm:spPr>
      <dgm:t>
        <a:bodyPr/>
        <a:lstStyle/>
        <a:p>
          <a:r>
            <a:rPr lang="zh-TW" altLang="en-US" sz="4000" b="1" smtClean="0">
              <a:solidFill>
                <a:srgbClr val="C0000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物聯網</a:t>
          </a:r>
          <a:endParaRPr lang="zh-TW" altLang="en-US" sz="4000" b="1">
            <a:solidFill>
              <a:srgbClr val="C00000"/>
            </a:solidFill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1BDB25E-5853-492F-A8C2-D75EF9B4977A}" type="parTrans" cxnId="{5EDA4C1E-F930-4CF9-BB8A-E59175D77941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D9AD28A-E2B2-4911-B569-E0A2DC629763}" type="sibTrans" cxnId="{5EDA4C1E-F930-4CF9-BB8A-E59175D77941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73E5DCD-F769-4037-8EA9-9CAAA75EE873}">
      <dgm:prSet phldrT="[文字]" custT="1"/>
      <dgm:spPr>
        <a:blipFill dpi="0" rotWithShape="0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38100">
          <a:noFill/>
        </a:ln>
      </dgm:spPr>
      <dgm:t>
        <a:bodyPr/>
        <a:lstStyle/>
        <a:p>
          <a:r>
            <a:rPr lang="zh-TW" altLang="en-US" sz="2400" b="1" smtClean="0">
              <a:solidFill>
                <a:srgbClr val="0070C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智慧城市</a:t>
          </a:r>
          <a:endParaRPr lang="zh-TW" altLang="en-US" sz="3200" b="1">
            <a:solidFill>
              <a:srgbClr val="0070C0"/>
            </a:solidFill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E61BCD8-FE28-4E4B-97E8-5F82B4CF6FDE}" type="parTrans" cxnId="{1EBBBBA4-0B22-464F-BEDE-545C39A1FD9A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463F7AF-1F9F-4E16-BF7C-CD1D3CFC01A5}" type="sibTrans" cxnId="{1EBBBBA4-0B22-464F-BEDE-545C39A1FD9A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A4CC0F7-F088-439A-BD16-2C4032D62504}">
      <dgm:prSet phldrT="[文字]" custT="1"/>
      <dgm:spPr>
        <a:blipFill dpi="0" rotWithShape="0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38100">
          <a:noFill/>
        </a:ln>
      </dgm:spPr>
      <dgm:t>
        <a:bodyPr/>
        <a:lstStyle/>
        <a:p>
          <a:r>
            <a:rPr lang="zh-TW" altLang="en-US" sz="2400" b="1" smtClean="0">
              <a:solidFill>
                <a:srgbClr val="0070C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災害監控</a:t>
          </a:r>
          <a:endParaRPr lang="zh-TW" altLang="en-US" sz="2400" b="1">
            <a:solidFill>
              <a:srgbClr val="0070C0"/>
            </a:solidFill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D1BD3FC-FD37-4832-A115-373CF8C546C9}" type="parTrans" cxnId="{83FAF875-3E03-40A6-9A1F-F9457F5E5057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7E75076-FF2E-4286-A1C9-574111408B57}" type="sibTrans" cxnId="{83FAF875-3E03-40A6-9A1F-F9457F5E5057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89BCF2B-1CC0-4A42-AB3D-E8BFB4195937}">
      <dgm:prSet phldrT="[文字]" custT="1"/>
      <dgm:spPr>
        <a:blipFill dpi="0" rotWithShape="0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38100">
          <a:noFill/>
        </a:ln>
      </dgm:spPr>
      <dgm:t>
        <a:bodyPr/>
        <a:lstStyle/>
        <a:p>
          <a:r>
            <a:rPr lang="zh-TW" altLang="en-US" sz="2400" b="1" smtClean="0">
              <a:solidFill>
                <a:srgbClr val="0070C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智慧農業</a:t>
          </a:r>
          <a:endParaRPr lang="zh-TW" altLang="en-US" sz="2400" b="1">
            <a:solidFill>
              <a:srgbClr val="0070C0"/>
            </a:solidFill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CA0CFB4-C4DA-49A1-8D74-79A407493C2E}" type="parTrans" cxnId="{CEA3BBF5-B4DC-448D-8794-016BFF037CF1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B326D46-042E-4349-820F-0905B75BE5B8}" type="sibTrans" cxnId="{CEA3BBF5-B4DC-448D-8794-016BFF037CF1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D8F7F5C-2D2C-4E82-A5C1-E7C230F41D34}">
      <dgm:prSet phldrT="[文字]" custT="1"/>
      <dgm:spPr>
        <a:blipFill dpi="0" rotWithShape="0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38100">
          <a:noFill/>
        </a:ln>
      </dgm:spPr>
      <dgm:t>
        <a:bodyPr/>
        <a:lstStyle/>
        <a:p>
          <a:r>
            <a:rPr lang="zh-TW" altLang="en-US" sz="2400" b="1" dirty="0" smtClean="0">
              <a:solidFill>
                <a:srgbClr val="0070C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智慧居家</a:t>
          </a:r>
          <a:endParaRPr lang="zh-TW" altLang="en-US" sz="2000" b="1" dirty="0">
            <a:solidFill>
              <a:srgbClr val="0070C0"/>
            </a:solidFill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2B831E3-DA5A-4E5B-91C6-EF79210B1FC2}" type="parTrans" cxnId="{AD79C357-E350-4610-835B-2E9F0D7BCC56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673373E-BE7F-4F91-B28E-BBA595AEAF29}" type="sibTrans" cxnId="{AD79C357-E350-4610-835B-2E9F0D7BCC56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57A0BAD-7936-4786-969B-99C8C51B7DE0}">
      <dgm:prSet custT="1"/>
      <dgm:spPr>
        <a:blipFill dpi="0" rotWithShape="0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38100">
          <a:noFill/>
        </a:ln>
      </dgm:spPr>
      <dgm:t>
        <a:bodyPr/>
        <a:lstStyle/>
        <a:p>
          <a:r>
            <a:rPr lang="zh-TW" altLang="en-US" sz="2400" b="1" smtClean="0">
              <a:solidFill>
                <a:srgbClr val="0070C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智慧物流</a:t>
          </a:r>
          <a:endParaRPr lang="zh-TW" altLang="en-US" sz="2400" b="1">
            <a:solidFill>
              <a:srgbClr val="0070C0"/>
            </a:solidFill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230F11E-27E4-41E8-8E57-0779AC882BE8}" type="parTrans" cxnId="{21FB6196-4515-4979-BBCC-0E536BA6F036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4612636-5404-4EF5-B9F7-EFFE4768A131}" type="sibTrans" cxnId="{21FB6196-4515-4979-BBCC-0E536BA6F036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1036219-CC84-4F0B-AE5B-517051E883EB}">
      <dgm:prSet custT="1"/>
      <dgm:spPr>
        <a:blipFill dpi="0" rotWithShape="0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38100">
          <a:noFill/>
        </a:ln>
      </dgm:spPr>
      <dgm:t>
        <a:bodyPr/>
        <a:lstStyle/>
        <a:p>
          <a:r>
            <a:rPr lang="zh-TW" altLang="en-US" sz="2400" b="1" smtClean="0">
              <a:solidFill>
                <a:srgbClr val="0070C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智慧交通</a:t>
          </a:r>
          <a:endParaRPr lang="zh-TW" altLang="en-US" sz="2400" b="1">
            <a:solidFill>
              <a:srgbClr val="0070C0"/>
            </a:solidFill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7733457-C8C5-49BB-B73D-0A67970B3F06}" type="parTrans" cxnId="{FDFC21B1-FB35-4849-9FF0-964C462D37E2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DD2EB10-A383-4BAC-9A74-679438A048BD}" type="sibTrans" cxnId="{FDFC21B1-FB35-4849-9FF0-964C462D37E2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7F28F36-AAD0-4DAD-853C-ED3441C0695B}" type="pres">
      <dgm:prSet presAssocID="{5CCA08B7-4FC9-41A4-A1FE-03A18CA0920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B661C852-6F83-462C-90E8-F7407B182BA7}" type="pres">
      <dgm:prSet presAssocID="{FBB85EDB-1237-49A1-853A-3AA7BACD4320}" presName="centerShape" presStyleLbl="node0" presStyleIdx="0" presStyleCnt="1" custScaleX="267222" custScaleY="160333"/>
      <dgm:spPr>
        <a:prstGeom prst="rect">
          <a:avLst/>
        </a:prstGeom>
      </dgm:spPr>
      <dgm:t>
        <a:bodyPr/>
        <a:lstStyle/>
        <a:p>
          <a:endParaRPr lang="zh-TW" altLang="en-US"/>
        </a:p>
      </dgm:t>
    </dgm:pt>
    <dgm:pt modelId="{F4DC8C23-ECCF-40BD-88CE-51007BB41958}" type="pres">
      <dgm:prSet presAssocID="{7E61BCD8-FE28-4E4B-97E8-5F82B4CF6FDE}" presName="parTrans" presStyleLbl="sibTrans2D1" presStyleIdx="0" presStyleCnt="6" custLinFactNeighborY="8619"/>
      <dgm:spPr/>
      <dgm:t>
        <a:bodyPr/>
        <a:lstStyle/>
        <a:p>
          <a:endParaRPr lang="zh-TW" altLang="en-US"/>
        </a:p>
      </dgm:t>
    </dgm:pt>
    <dgm:pt modelId="{C74E3F6C-611E-4124-8597-45283D898741}" type="pres">
      <dgm:prSet presAssocID="{7E61BCD8-FE28-4E4B-97E8-5F82B4CF6FDE}" presName="connectorText" presStyleLbl="sibTrans2D1" presStyleIdx="0" presStyleCnt="6"/>
      <dgm:spPr/>
      <dgm:t>
        <a:bodyPr/>
        <a:lstStyle/>
        <a:p>
          <a:endParaRPr lang="zh-TW" altLang="en-US"/>
        </a:p>
      </dgm:t>
    </dgm:pt>
    <dgm:pt modelId="{902C982E-3BAD-419E-A3C1-0A3AF6FA5AF0}" type="pres">
      <dgm:prSet presAssocID="{A73E5DCD-F769-4037-8EA9-9CAAA75EE873}" presName="node" presStyleLbl="node1" presStyleIdx="0" presStyleCnt="6" custScaleX="152316" custScaleY="88183" custRadScaleRad="101367" custRadScaleInc="16174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zh-TW" altLang="en-US"/>
        </a:p>
      </dgm:t>
    </dgm:pt>
    <dgm:pt modelId="{EBD68C1A-C671-48EB-B0E9-F5C27A3F80D3}" type="pres">
      <dgm:prSet presAssocID="{CD1BD3FC-FD37-4832-A115-373CF8C546C9}" presName="parTrans" presStyleLbl="sibTrans2D1" presStyleIdx="1" presStyleCnt="6" custLinFactNeighborY="8619"/>
      <dgm:spPr/>
      <dgm:t>
        <a:bodyPr/>
        <a:lstStyle/>
        <a:p>
          <a:endParaRPr lang="zh-TW" altLang="en-US"/>
        </a:p>
      </dgm:t>
    </dgm:pt>
    <dgm:pt modelId="{E42A577D-75DC-4E53-9C65-99B927A0E5CE}" type="pres">
      <dgm:prSet presAssocID="{CD1BD3FC-FD37-4832-A115-373CF8C546C9}" presName="connectorText" presStyleLbl="sibTrans2D1" presStyleIdx="1" presStyleCnt="6"/>
      <dgm:spPr/>
      <dgm:t>
        <a:bodyPr/>
        <a:lstStyle/>
        <a:p>
          <a:endParaRPr lang="zh-TW" altLang="en-US"/>
        </a:p>
      </dgm:t>
    </dgm:pt>
    <dgm:pt modelId="{14A8F2B9-08B3-476D-A98C-7FBA9E8DF4BB}" type="pres">
      <dgm:prSet presAssocID="{7A4CC0F7-F088-439A-BD16-2C4032D62504}" presName="node" presStyleLbl="node1" presStyleIdx="1" presStyleCnt="6" custScaleX="152316" custScaleY="88183" custRadScaleRad="176337" custRadScaleInc="1951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zh-TW" altLang="en-US"/>
        </a:p>
      </dgm:t>
    </dgm:pt>
    <dgm:pt modelId="{6AA77CC9-9546-4DC8-8E2A-1EAE7C049E13}" type="pres">
      <dgm:prSet presAssocID="{1CA0CFB4-C4DA-49A1-8D74-79A407493C2E}" presName="parTrans" presStyleLbl="sibTrans2D1" presStyleIdx="2" presStyleCnt="6" custLinFactNeighborY="8619"/>
      <dgm:spPr/>
      <dgm:t>
        <a:bodyPr/>
        <a:lstStyle/>
        <a:p>
          <a:endParaRPr lang="zh-TW" altLang="en-US"/>
        </a:p>
      </dgm:t>
    </dgm:pt>
    <dgm:pt modelId="{FE0B7BC5-16AB-43E7-BA16-E7CFF7FBB5BE}" type="pres">
      <dgm:prSet presAssocID="{1CA0CFB4-C4DA-49A1-8D74-79A407493C2E}" presName="connectorText" presStyleLbl="sibTrans2D1" presStyleIdx="2" presStyleCnt="6"/>
      <dgm:spPr/>
      <dgm:t>
        <a:bodyPr/>
        <a:lstStyle/>
        <a:p>
          <a:endParaRPr lang="zh-TW" altLang="en-US"/>
        </a:p>
      </dgm:t>
    </dgm:pt>
    <dgm:pt modelId="{A4487DBD-EEEE-4AFD-9E99-8F3AD6178895}" type="pres">
      <dgm:prSet presAssocID="{689BCF2B-1CC0-4A42-AB3D-E8BFB4195937}" presName="node" presStyleLbl="node1" presStyleIdx="2" presStyleCnt="6" custScaleX="152316" custScaleY="88183" custRadScaleRad="175071" custRadScaleInc="5259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zh-TW" altLang="en-US"/>
        </a:p>
      </dgm:t>
    </dgm:pt>
    <dgm:pt modelId="{180A5A7C-BFA7-4114-B585-ADE2878EF42C}" type="pres">
      <dgm:prSet presAssocID="{42B831E3-DA5A-4E5B-91C6-EF79210B1FC2}" presName="parTrans" presStyleLbl="sibTrans2D1" presStyleIdx="3" presStyleCnt="6" custLinFactNeighborY="8619"/>
      <dgm:spPr/>
      <dgm:t>
        <a:bodyPr/>
        <a:lstStyle/>
        <a:p>
          <a:endParaRPr lang="zh-TW" altLang="en-US"/>
        </a:p>
      </dgm:t>
    </dgm:pt>
    <dgm:pt modelId="{AE24CC65-0234-498F-BF3B-ACB671E6FF27}" type="pres">
      <dgm:prSet presAssocID="{42B831E3-DA5A-4E5B-91C6-EF79210B1FC2}" presName="connectorText" presStyleLbl="sibTrans2D1" presStyleIdx="3" presStyleCnt="6"/>
      <dgm:spPr/>
      <dgm:t>
        <a:bodyPr/>
        <a:lstStyle/>
        <a:p>
          <a:endParaRPr lang="zh-TW" altLang="en-US"/>
        </a:p>
      </dgm:t>
    </dgm:pt>
    <dgm:pt modelId="{14F8B45E-7DE1-488C-9911-9FFFC379EF10}" type="pres">
      <dgm:prSet presAssocID="{FD8F7F5C-2D2C-4E82-A5C1-E7C230F41D34}" presName="node" presStyleLbl="node1" presStyleIdx="3" presStyleCnt="6" custScaleX="152316" custScaleY="88183" custRadScaleRad="106976" custRadScaleInc="36316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zh-TW" altLang="en-US"/>
        </a:p>
      </dgm:t>
    </dgm:pt>
    <dgm:pt modelId="{C660F98B-50EF-4D27-A1CD-ACA18FA4C1C2}" type="pres">
      <dgm:prSet presAssocID="{D230F11E-27E4-41E8-8E57-0779AC882BE8}" presName="parTrans" presStyleLbl="sibTrans2D1" presStyleIdx="4" presStyleCnt="6" custLinFactNeighborY="8619"/>
      <dgm:spPr/>
      <dgm:t>
        <a:bodyPr/>
        <a:lstStyle/>
        <a:p>
          <a:endParaRPr lang="zh-TW" altLang="en-US"/>
        </a:p>
      </dgm:t>
    </dgm:pt>
    <dgm:pt modelId="{FDD6366E-E71F-4D81-976F-A84CB2217049}" type="pres">
      <dgm:prSet presAssocID="{D230F11E-27E4-41E8-8E57-0779AC882BE8}" presName="connectorText" presStyleLbl="sibTrans2D1" presStyleIdx="4" presStyleCnt="6"/>
      <dgm:spPr/>
      <dgm:t>
        <a:bodyPr/>
        <a:lstStyle/>
        <a:p>
          <a:endParaRPr lang="zh-TW" altLang="en-US"/>
        </a:p>
      </dgm:t>
    </dgm:pt>
    <dgm:pt modelId="{50524007-8200-46DE-BDD0-1BC427F45CE2}" type="pres">
      <dgm:prSet presAssocID="{457A0BAD-7936-4786-969B-99C8C51B7DE0}" presName="node" presStyleLbl="node1" presStyleIdx="4" presStyleCnt="6" custScaleX="152316" custScaleY="88183" custRadScaleRad="189157" custRadScaleInc="42577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zh-TW" altLang="en-US"/>
        </a:p>
      </dgm:t>
    </dgm:pt>
    <dgm:pt modelId="{A76F97D5-5003-4C0C-AA55-5BE42A950D2C}" type="pres">
      <dgm:prSet presAssocID="{F7733457-C8C5-49BB-B73D-0A67970B3F06}" presName="parTrans" presStyleLbl="sibTrans2D1" presStyleIdx="5" presStyleCnt="6" custLinFactNeighborY="8619"/>
      <dgm:spPr/>
      <dgm:t>
        <a:bodyPr/>
        <a:lstStyle/>
        <a:p>
          <a:endParaRPr lang="zh-TW" altLang="en-US"/>
        </a:p>
      </dgm:t>
    </dgm:pt>
    <dgm:pt modelId="{DA2956FE-0BC7-42E4-998B-33AAEBDC8836}" type="pres">
      <dgm:prSet presAssocID="{F7733457-C8C5-49BB-B73D-0A67970B3F06}" presName="connectorText" presStyleLbl="sibTrans2D1" presStyleIdx="5" presStyleCnt="6"/>
      <dgm:spPr/>
      <dgm:t>
        <a:bodyPr/>
        <a:lstStyle/>
        <a:p>
          <a:endParaRPr lang="zh-TW" altLang="en-US"/>
        </a:p>
      </dgm:t>
    </dgm:pt>
    <dgm:pt modelId="{DF3B99CC-1681-49F3-9173-1467C765DE83}" type="pres">
      <dgm:prSet presAssocID="{91036219-CC84-4F0B-AE5B-517051E883EB}" presName="node" presStyleLbl="node1" presStyleIdx="5" presStyleCnt="6" custScaleX="152316" custScaleY="88183" custRadScaleRad="193319" custRadScaleInc="-3053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zh-TW" altLang="en-US"/>
        </a:p>
      </dgm:t>
    </dgm:pt>
  </dgm:ptLst>
  <dgm:cxnLst>
    <dgm:cxn modelId="{F62547C1-8A5A-44C0-8E78-5F0FE118C844}" type="presOf" srcId="{42B831E3-DA5A-4E5B-91C6-EF79210B1FC2}" destId="{AE24CC65-0234-498F-BF3B-ACB671E6FF27}" srcOrd="1" destOrd="0" presId="urn:microsoft.com/office/officeart/2005/8/layout/radial5"/>
    <dgm:cxn modelId="{3CBA5427-566E-4181-A247-1A185E10CE04}" type="presOf" srcId="{A73E5DCD-F769-4037-8EA9-9CAAA75EE873}" destId="{902C982E-3BAD-419E-A3C1-0A3AF6FA5AF0}" srcOrd="0" destOrd="0" presId="urn:microsoft.com/office/officeart/2005/8/layout/radial5"/>
    <dgm:cxn modelId="{851C380F-6680-474C-A9A0-30AA8CA92DC1}" type="presOf" srcId="{7E61BCD8-FE28-4E4B-97E8-5F82B4CF6FDE}" destId="{F4DC8C23-ECCF-40BD-88CE-51007BB41958}" srcOrd="0" destOrd="0" presId="urn:microsoft.com/office/officeart/2005/8/layout/radial5"/>
    <dgm:cxn modelId="{4A96B335-DD0B-4521-BE9E-991315645411}" type="presOf" srcId="{CD1BD3FC-FD37-4832-A115-373CF8C546C9}" destId="{EBD68C1A-C671-48EB-B0E9-F5C27A3F80D3}" srcOrd="0" destOrd="0" presId="urn:microsoft.com/office/officeart/2005/8/layout/radial5"/>
    <dgm:cxn modelId="{3C250A60-74C3-4903-B311-EB7B63435CB4}" type="presOf" srcId="{7A4CC0F7-F088-439A-BD16-2C4032D62504}" destId="{14A8F2B9-08B3-476D-A98C-7FBA9E8DF4BB}" srcOrd="0" destOrd="0" presId="urn:microsoft.com/office/officeart/2005/8/layout/radial5"/>
    <dgm:cxn modelId="{BDF05BEB-947E-418F-A282-A8EAE1B5B7C1}" type="presOf" srcId="{5CCA08B7-4FC9-41A4-A1FE-03A18CA0920D}" destId="{D7F28F36-AAD0-4DAD-853C-ED3441C0695B}" srcOrd="0" destOrd="0" presId="urn:microsoft.com/office/officeart/2005/8/layout/radial5"/>
    <dgm:cxn modelId="{7E6412F9-3BB3-4069-BD57-F406CA7D10D2}" type="presOf" srcId="{7E61BCD8-FE28-4E4B-97E8-5F82B4CF6FDE}" destId="{C74E3F6C-611E-4124-8597-45283D898741}" srcOrd="1" destOrd="0" presId="urn:microsoft.com/office/officeart/2005/8/layout/radial5"/>
    <dgm:cxn modelId="{9EFD54E1-4726-4DBF-8618-D3ABA5777633}" type="presOf" srcId="{FBB85EDB-1237-49A1-853A-3AA7BACD4320}" destId="{B661C852-6F83-462C-90E8-F7407B182BA7}" srcOrd="0" destOrd="0" presId="urn:microsoft.com/office/officeart/2005/8/layout/radial5"/>
    <dgm:cxn modelId="{5EDA4C1E-F930-4CF9-BB8A-E59175D77941}" srcId="{5CCA08B7-4FC9-41A4-A1FE-03A18CA0920D}" destId="{FBB85EDB-1237-49A1-853A-3AA7BACD4320}" srcOrd="0" destOrd="0" parTransId="{F1BDB25E-5853-492F-A8C2-D75EF9B4977A}" sibTransId="{5D9AD28A-E2B2-4911-B569-E0A2DC629763}"/>
    <dgm:cxn modelId="{3A8AF63A-B5F5-41D2-89EE-73E2591FCDD0}" type="presOf" srcId="{F7733457-C8C5-49BB-B73D-0A67970B3F06}" destId="{A76F97D5-5003-4C0C-AA55-5BE42A950D2C}" srcOrd="0" destOrd="0" presId="urn:microsoft.com/office/officeart/2005/8/layout/radial5"/>
    <dgm:cxn modelId="{B7491502-44F5-411B-8A6C-BCA2146C4125}" type="presOf" srcId="{F7733457-C8C5-49BB-B73D-0A67970B3F06}" destId="{DA2956FE-0BC7-42E4-998B-33AAEBDC8836}" srcOrd="1" destOrd="0" presId="urn:microsoft.com/office/officeart/2005/8/layout/radial5"/>
    <dgm:cxn modelId="{1EBBBBA4-0B22-464F-BEDE-545C39A1FD9A}" srcId="{FBB85EDB-1237-49A1-853A-3AA7BACD4320}" destId="{A73E5DCD-F769-4037-8EA9-9CAAA75EE873}" srcOrd="0" destOrd="0" parTransId="{7E61BCD8-FE28-4E4B-97E8-5F82B4CF6FDE}" sibTransId="{4463F7AF-1F9F-4E16-BF7C-CD1D3CFC01A5}"/>
    <dgm:cxn modelId="{AD79C357-E350-4610-835B-2E9F0D7BCC56}" srcId="{FBB85EDB-1237-49A1-853A-3AA7BACD4320}" destId="{FD8F7F5C-2D2C-4E82-A5C1-E7C230F41D34}" srcOrd="3" destOrd="0" parTransId="{42B831E3-DA5A-4E5B-91C6-EF79210B1FC2}" sibTransId="{F673373E-BE7F-4F91-B28E-BBA595AEAF29}"/>
    <dgm:cxn modelId="{83FAF875-3E03-40A6-9A1F-F9457F5E5057}" srcId="{FBB85EDB-1237-49A1-853A-3AA7BACD4320}" destId="{7A4CC0F7-F088-439A-BD16-2C4032D62504}" srcOrd="1" destOrd="0" parTransId="{CD1BD3FC-FD37-4832-A115-373CF8C546C9}" sibTransId="{C7E75076-FF2E-4286-A1C9-574111408B57}"/>
    <dgm:cxn modelId="{EEA2FDBD-3B73-4092-99D5-A4FF58BCF997}" type="presOf" srcId="{D230F11E-27E4-41E8-8E57-0779AC882BE8}" destId="{C660F98B-50EF-4D27-A1CD-ACA18FA4C1C2}" srcOrd="0" destOrd="0" presId="urn:microsoft.com/office/officeart/2005/8/layout/radial5"/>
    <dgm:cxn modelId="{21FB6196-4515-4979-BBCC-0E536BA6F036}" srcId="{FBB85EDB-1237-49A1-853A-3AA7BACD4320}" destId="{457A0BAD-7936-4786-969B-99C8C51B7DE0}" srcOrd="4" destOrd="0" parTransId="{D230F11E-27E4-41E8-8E57-0779AC882BE8}" sibTransId="{44612636-5404-4EF5-B9F7-EFFE4768A131}"/>
    <dgm:cxn modelId="{B0737596-8B01-45A4-837B-4C282475DBE3}" type="presOf" srcId="{457A0BAD-7936-4786-969B-99C8C51B7DE0}" destId="{50524007-8200-46DE-BDD0-1BC427F45CE2}" srcOrd="0" destOrd="0" presId="urn:microsoft.com/office/officeart/2005/8/layout/radial5"/>
    <dgm:cxn modelId="{CEA3BBF5-B4DC-448D-8794-016BFF037CF1}" srcId="{FBB85EDB-1237-49A1-853A-3AA7BACD4320}" destId="{689BCF2B-1CC0-4A42-AB3D-E8BFB4195937}" srcOrd="2" destOrd="0" parTransId="{1CA0CFB4-C4DA-49A1-8D74-79A407493C2E}" sibTransId="{3B326D46-042E-4349-820F-0905B75BE5B8}"/>
    <dgm:cxn modelId="{46806DE3-4639-4943-8AD8-3F0700275EA8}" type="presOf" srcId="{1CA0CFB4-C4DA-49A1-8D74-79A407493C2E}" destId="{FE0B7BC5-16AB-43E7-BA16-E7CFF7FBB5BE}" srcOrd="1" destOrd="0" presId="urn:microsoft.com/office/officeart/2005/8/layout/radial5"/>
    <dgm:cxn modelId="{4561EE1C-8FDA-4F1F-AB41-539C6B00658A}" type="presOf" srcId="{91036219-CC84-4F0B-AE5B-517051E883EB}" destId="{DF3B99CC-1681-49F3-9173-1467C765DE83}" srcOrd="0" destOrd="0" presId="urn:microsoft.com/office/officeart/2005/8/layout/radial5"/>
    <dgm:cxn modelId="{E23E13E0-BF7B-4A18-AC22-545912D69B7A}" type="presOf" srcId="{689BCF2B-1CC0-4A42-AB3D-E8BFB4195937}" destId="{A4487DBD-EEEE-4AFD-9E99-8F3AD6178895}" srcOrd="0" destOrd="0" presId="urn:microsoft.com/office/officeart/2005/8/layout/radial5"/>
    <dgm:cxn modelId="{A8B6905E-BEEA-48DD-AAFC-C1E5B80BD724}" type="presOf" srcId="{42B831E3-DA5A-4E5B-91C6-EF79210B1FC2}" destId="{180A5A7C-BFA7-4114-B585-ADE2878EF42C}" srcOrd="0" destOrd="0" presId="urn:microsoft.com/office/officeart/2005/8/layout/radial5"/>
    <dgm:cxn modelId="{7A13AEDA-E0EA-4B10-B005-8F59B008B734}" type="presOf" srcId="{1CA0CFB4-C4DA-49A1-8D74-79A407493C2E}" destId="{6AA77CC9-9546-4DC8-8E2A-1EAE7C049E13}" srcOrd="0" destOrd="0" presId="urn:microsoft.com/office/officeart/2005/8/layout/radial5"/>
    <dgm:cxn modelId="{360BF335-74BC-4996-8613-21B38A4BC94E}" type="presOf" srcId="{D230F11E-27E4-41E8-8E57-0779AC882BE8}" destId="{FDD6366E-E71F-4D81-976F-A84CB2217049}" srcOrd="1" destOrd="0" presId="urn:microsoft.com/office/officeart/2005/8/layout/radial5"/>
    <dgm:cxn modelId="{C6ACADB9-85ED-40FD-81DE-926EFDA48A37}" type="presOf" srcId="{CD1BD3FC-FD37-4832-A115-373CF8C546C9}" destId="{E42A577D-75DC-4E53-9C65-99B927A0E5CE}" srcOrd="1" destOrd="0" presId="urn:microsoft.com/office/officeart/2005/8/layout/radial5"/>
    <dgm:cxn modelId="{FDFC21B1-FB35-4849-9FF0-964C462D37E2}" srcId="{FBB85EDB-1237-49A1-853A-3AA7BACD4320}" destId="{91036219-CC84-4F0B-AE5B-517051E883EB}" srcOrd="5" destOrd="0" parTransId="{F7733457-C8C5-49BB-B73D-0A67970B3F06}" sibTransId="{7DD2EB10-A383-4BAC-9A74-679438A048BD}"/>
    <dgm:cxn modelId="{1D14C0C6-5D00-4AB8-880C-399850402392}" type="presOf" srcId="{FD8F7F5C-2D2C-4E82-A5C1-E7C230F41D34}" destId="{14F8B45E-7DE1-488C-9911-9FFFC379EF10}" srcOrd="0" destOrd="0" presId="urn:microsoft.com/office/officeart/2005/8/layout/radial5"/>
    <dgm:cxn modelId="{CB366543-884C-4DA5-BD46-098C3F922ED7}" type="presParOf" srcId="{D7F28F36-AAD0-4DAD-853C-ED3441C0695B}" destId="{B661C852-6F83-462C-90E8-F7407B182BA7}" srcOrd="0" destOrd="0" presId="urn:microsoft.com/office/officeart/2005/8/layout/radial5"/>
    <dgm:cxn modelId="{B12B9A4E-3646-4D6C-9FD3-73CD64450081}" type="presParOf" srcId="{D7F28F36-AAD0-4DAD-853C-ED3441C0695B}" destId="{F4DC8C23-ECCF-40BD-88CE-51007BB41958}" srcOrd="1" destOrd="0" presId="urn:microsoft.com/office/officeart/2005/8/layout/radial5"/>
    <dgm:cxn modelId="{D14D77A1-3226-4A8F-B593-E2AE1A052104}" type="presParOf" srcId="{F4DC8C23-ECCF-40BD-88CE-51007BB41958}" destId="{C74E3F6C-611E-4124-8597-45283D898741}" srcOrd="0" destOrd="0" presId="urn:microsoft.com/office/officeart/2005/8/layout/radial5"/>
    <dgm:cxn modelId="{1A9A3129-9992-475A-AD37-1AD644BCCC83}" type="presParOf" srcId="{D7F28F36-AAD0-4DAD-853C-ED3441C0695B}" destId="{902C982E-3BAD-419E-A3C1-0A3AF6FA5AF0}" srcOrd="2" destOrd="0" presId="urn:microsoft.com/office/officeart/2005/8/layout/radial5"/>
    <dgm:cxn modelId="{E8AFA3E1-F58D-4E75-BB13-179DE52D192A}" type="presParOf" srcId="{D7F28F36-AAD0-4DAD-853C-ED3441C0695B}" destId="{EBD68C1A-C671-48EB-B0E9-F5C27A3F80D3}" srcOrd="3" destOrd="0" presId="urn:microsoft.com/office/officeart/2005/8/layout/radial5"/>
    <dgm:cxn modelId="{7A0408A9-E6E2-422B-984B-0BC7922EF724}" type="presParOf" srcId="{EBD68C1A-C671-48EB-B0E9-F5C27A3F80D3}" destId="{E42A577D-75DC-4E53-9C65-99B927A0E5CE}" srcOrd="0" destOrd="0" presId="urn:microsoft.com/office/officeart/2005/8/layout/radial5"/>
    <dgm:cxn modelId="{215E1A2A-8ECF-4F04-A325-47F67BD160B1}" type="presParOf" srcId="{D7F28F36-AAD0-4DAD-853C-ED3441C0695B}" destId="{14A8F2B9-08B3-476D-A98C-7FBA9E8DF4BB}" srcOrd="4" destOrd="0" presId="urn:microsoft.com/office/officeart/2005/8/layout/radial5"/>
    <dgm:cxn modelId="{E92E1EA8-9C62-4424-AE3D-C70A5DC3DE6A}" type="presParOf" srcId="{D7F28F36-AAD0-4DAD-853C-ED3441C0695B}" destId="{6AA77CC9-9546-4DC8-8E2A-1EAE7C049E13}" srcOrd="5" destOrd="0" presId="urn:microsoft.com/office/officeart/2005/8/layout/radial5"/>
    <dgm:cxn modelId="{1B35A588-C72C-4C03-9940-50CDFF2ACBD2}" type="presParOf" srcId="{6AA77CC9-9546-4DC8-8E2A-1EAE7C049E13}" destId="{FE0B7BC5-16AB-43E7-BA16-E7CFF7FBB5BE}" srcOrd="0" destOrd="0" presId="urn:microsoft.com/office/officeart/2005/8/layout/radial5"/>
    <dgm:cxn modelId="{1A59B1FE-75B3-4263-AEF5-F8BF7988CF52}" type="presParOf" srcId="{D7F28F36-AAD0-4DAD-853C-ED3441C0695B}" destId="{A4487DBD-EEEE-4AFD-9E99-8F3AD6178895}" srcOrd="6" destOrd="0" presId="urn:microsoft.com/office/officeart/2005/8/layout/radial5"/>
    <dgm:cxn modelId="{871D53BD-031A-477B-932D-FE2AD7662FB8}" type="presParOf" srcId="{D7F28F36-AAD0-4DAD-853C-ED3441C0695B}" destId="{180A5A7C-BFA7-4114-B585-ADE2878EF42C}" srcOrd="7" destOrd="0" presId="urn:microsoft.com/office/officeart/2005/8/layout/radial5"/>
    <dgm:cxn modelId="{F37F1C1C-0685-4F52-8EBF-ADCF82A02482}" type="presParOf" srcId="{180A5A7C-BFA7-4114-B585-ADE2878EF42C}" destId="{AE24CC65-0234-498F-BF3B-ACB671E6FF27}" srcOrd="0" destOrd="0" presId="urn:microsoft.com/office/officeart/2005/8/layout/radial5"/>
    <dgm:cxn modelId="{58D40935-B14E-4ECA-93B7-DDBF1C9A88F0}" type="presParOf" srcId="{D7F28F36-AAD0-4DAD-853C-ED3441C0695B}" destId="{14F8B45E-7DE1-488C-9911-9FFFC379EF10}" srcOrd="8" destOrd="0" presId="urn:microsoft.com/office/officeart/2005/8/layout/radial5"/>
    <dgm:cxn modelId="{9308390F-2CFB-4E45-9370-DCFBA54CFE5A}" type="presParOf" srcId="{D7F28F36-AAD0-4DAD-853C-ED3441C0695B}" destId="{C660F98B-50EF-4D27-A1CD-ACA18FA4C1C2}" srcOrd="9" destOrd="0" presId="urn:microsoft.com/office/officeart/2005/8/layout/radial5"/>
    <dgm:cxn modelId="{82CFA235-800C-4CA7-8B23-1075ED344FCF}" type="presParOf" srcId="{C660F98B-50EF-4D27-A1CD-ACA18FA4C1C2}" destId="{FDD6366E-E71F-4D81-976F-A84CB2217049}" srcOrd="0" destOrd="0" presId="urn:microsoft.com/office/officeart/2005/8/layout/radial5"/>
    <dgm:cxn modelId="{651B2657-5995-4269-AC8D-79B3AB068C4E}" type="presParOf" srcId="{D7F28F36-AAD0-4DAD-853C-ED3441C0695B}" destId="{50524007-8200-46DE-BDD0-1BC427F45CE2}" srcOrd="10" destOrd="0" presId="urn:microsoft.com/office/officeart/2005/8/layout/radial5"/>
    <dgm:cxn modelId="{1838808C-2BDF-4E0D-BDD3-23441A937651}" type="presParOf" srcId="{D7F28F36-AAD0-4DAD-853C-ED3441C0695B}" destId="{A76F97D5-5003-4C0C-AA55-5BE42A950D2C}" srcOrd="11" destOrd="0" presId="urn:microsoft.com/office/officeart/2005/8/layout/radial5"/>
    <dgm:cxn modelId="{47109F94-D6BB-46BC-814D-579A61DC77CB}" type="presParOf" srcId="{A76F97D5-5003-4C0C-AA55-5BE42A950D2C}" destId="{DA2956FE-0BC7-42E4-998B-33AAEBDC8836}" srcOrd="0" destOrd="0" presId="urn:microsoft.com/office/officeart/2005/8/layout/radial5"/>
    <dgm:cxn modelId="{7D2DC6CF-8939-4DD7-89D7-AD69B148DAA9}" type="presParOf" srcId="{D7F28F36-AAD0-4DAD-853C-ED3441C0695B}" destId="{DF3B99CC-1681-49F3-9173-1467C765DE83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D1D6E3-3700-4C70-9ABB-2B3BB3B1F2E3}">
      <dsp:nvSpPr>
        <dsp:cNvPr id="0" name=""/>
        <dsp:cNvSpPr/>
      </dsp:nvSpPr>
      <dsp:spPr>
        <a:xfrm>
          <a:off x="5618717" y="255007"/>
          <a:ext cx="1074160" cy="1074160"/>
        </a:xfrm>
        <a:prstGeom prst="ellipse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智慧處理</a:t>
          </a:r>
          <a:endParaRPr lang="zh-TW" altLang="en-US" sz="20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776024" y="412314"/>
        <a:ext cx="759546" cy="759546"/>
      </dsp:txXfrm>
    </dsp:sp>
    <dsp:sp modelId="{CA96DAE3-BD5F-45A3-974F-20F3F8B96EA3}">
      <dsp:nvSpPr>
        <dsp:cNvPr id="0" name=""/>
        <dsp:cNvSpPr/>
      </dsp:nvSpPr>
      <dsp:spPr>
        <a:xfrm>
          <a:off x="4908482" y="480581"/>
          <a:ext cx="623013" cy="623013"/>
        </a:xfrm>
        <a:prstGeom prst="mathPlus">
          <a:avLst/>
        </a:prstGeom>
        <a:gradFill rotWithShape="0">
          <a:gsLst>
            <a:gs pos="0">
              <a:schemeClr val="accent5">
                <a:shade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shade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shade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000" kern="12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991062" y="718821"/>
        <a:ext cx="457853" cy="146533"/>
      </dsp:txXfrm>
    </dsp:sp>
    <dsp:sp modelId="{7FB2120D-CEAE-40BF-BF38-96657E3A9A83}">
      <dsp:nvSpPr>
        <dsp:cNvPr id="0" name=""/>
        <dsp:cNvSpPr/>
      </dsp:nvSpPr>
      <dsp:spPr>
        <a:xfrm>
          <a:off x="3747100" y="255007"/>
          <a:ext cx="1074160" cy="1074160"/>
        </a:xfrm>
        <a:prstGeom prst="ellipse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13333"/>
                <a:shade val="51000"/>
                <a:satMod val="130000"/>
              </a:schemeClr>
            </a:gs>
            <a:gs pos="80000">
              <a:schemeClr val="accent5">
                <a:alpha val="90000"/>
                <a:hueOff val="0"/>
                <a:satOff val="0"/>
                <a:lumOff val="0"/>
                <a:alphaOff val="-13333"/>
                <a:shade val="93000"/>
                <a:satMod val="13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13333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可靠傳遞</a:t>
          </a:r>
          <a:endParaRPr lang="zh-TW" altLang="en-US" sz="20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904407" y="412314"/>
        <a:ext cx="759546" cy="759546"/>
      </dsp:txXfrm>
    </dsp:sp>
    <dsp:sp modelId="{7B6F5661-95C5-4D83-9953-4D36950E2411}">
      <dsp:nvSpPr>
        <dsp:cNvPr id="0" name=""/>
        <dsp:cNvSpPr/>
      </dsp:nvSpPr>
      <dsp:spPr>
        <a:xfrm>
          <a:off x="3036865" y="480581"/>
          <a:ext cx="623013" cy="623013"/>
        </a:xfrm>
        <a:prstGeom prst="mathPlus">
          <a:avLst/>
        </a:prstGeom>
        <a:gradFill rotWithShape="0">
          <a:gsLst>
            <a:gs pos="0">
              <a:schemeClr val="accent5">
                <a:shade val="90000"/>
                <a:hueOff val="132914"/>
                <a:satOff val="-3321"/>
                <a:lumOff val="15891"/>
                <a:alphaOff val="0"/>
                <a:shade val="51000"/>
                <a:satMod val="130000"/>
              </a:schemeClr>
            </a:gs>
            <a:gs pos="80000">
              <a:schemeClr val="accent5">
                <a:shade val="90000"/>
                <a:hueOff val="132914"/>
                <a:satOff val="-3321"/>
                <a:lumOff val="15891"/>
                <a:alphaOff val="0"/>
                <a:shade val="93000"/>
                <a:satMod val="130000"/>
              </a:schemeClr>
            </a:gs>
            <a:gs pos="100000">
              <a:schemeClr val="accent5">
                <a:shade val="90000"/>
                <a:hueOff val="132914"/>
                <a:satOff val="-3321"/>
                <a:lumOff val="1589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000" kern="12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119445" y="718821"/>
        <a:ext cx="457853" cy="146533"/>
      </dsp:txXfrm>
    </dsp:sp>
    <dsp:sp modelId="{B1D7FEBD-FBFD-4C36-AB07-387EEE6E5A62}">
      <dsp:nvSpPr>
        <dsp:cNvPr id="0" name=""/>
        <dsp:cNvSpPr/>
      </dsp:nvSpPr>
      <dsp:spPr>
        <a:xfrm>
          <a:off x="1875483" y="255007"/>
          <a:ext cx="1074160" cy="1074160"/>
        </a:xfrm>
        <a:prstGeom prst="ellipse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26667"/>
                <a:shade val="51000"/>
                <a:satMod val="130000"/>
              </a:schemeClr>
            </a:gs>
            <a:gs pos="80000">
              <a:schemeClr val="accent5">
                <a:alpha val="90000"/>
                <a:hueOff val="0"/>
                <a:satOff val="0"/>
                <a:lumOff val="0"/>
                <a:alphaOff val="-26667"/>
                <a:shade val="93000"/>
                <a:satMod val="13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26667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全面感知</a:t>
          </a:r>
          <a:endParaRPr lang="zh-TW" altLang="en-US" sz="20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032790" y="412314"/>
        <a:ext cx="759546" cy="759546"/>
      </dsp:txXfrm>
    </dsp:sp>
    <dsp:sp modelId="{BD60D9F0-4E80-4458-8E71-E7BB156FD3E3}">
      <dsp:nvSpPr>
        <dsp:cNvPr id="0" name=""/>
        <dsp:cNvSpPr/>
      </dsp:nvSpPr>
      <dsp:spPr>
        <a:xfrm>
          <a:off x="1165248" y="480581"/>
          <a:ext cx="623013" cy="623013"/>
        </a:xfrm>
        <a:prstGeom prst="mathEqual">
          <a:avLst/>
        </a:prstGeom>
        <a:gradFill rotWithShape="0">
          <a:gsLst>
            <a:gs pos="0">
              <a:schemeClr val="accent5">
                <a:shade val="90000"/>
                <a:hueOff val="265828"/>
                <a:satOff val="-6642"/>
                <a:lumOff val="31782"/>
                <a:alphaOff val="0"/>
                <a:shade val="51000"/>
                <a:satMod val="130000"/>
              </a:schemeClr>
            </a:gs>
            <a:gs pos="80000">
              <a:schemeClr val="accent5">
                <a:shade val="90000"/>
                <a:hueOff val="265828"/>
                <a:satOff val="-6642"/>
                <a:lumOff val="31782"/>
                <a:alphaOff val="0"/>
                <a:shade val="93000"/>
                <a:satMod val="130000"/>
              </a:schemeClr>
            </a:gs>
            <a:gs pos="100000">
              <a:schemeClr val="accent5">
                <a:shade val="90000"/>
                <a:hueOff val="265828"/>
                <a:satOff val="-6642"/>
                <a:lumOff val="3178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000" kern="12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247828" y="608922"/>
        <a:ext cx="457853" cy="366331"/>
      </dsp:txXfrm>
    </dsp:sp>
    <dsp:sp modelId="{435B77E6-8151-4839-960C-064A09923AB8}">
      <dsp:nvSpPr>
        <dsp:cNvPr id="0" name=""/>
        <dsp:cNvSpPr/>
      </dsp:nvSpPr>
      <dsp:spPr>
        <a:xfrm>
          <a:off x="3866" y="255007"/>
          <a:ext cx="1074160" cy="1074160"/>
        </a:xfrm>
        <a:prstGeom prst="ellipse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5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物聯網</a:t>
          </a:r>
          <a:endParaRPr lang="zh-TW" altLang="en-US" sz="20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61173" y="412314"/>
        <a:ext cx="759546" cy="7595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61C852-6F83-462C-90E8-F7407B182BA7}">
      <dsp:nvSpPr>
        <dsp:cNvPr id="0" name=""/>
        <dsp:cNvSpPr/>
      </dsp:nvSpPr>
      <dsp:spPr>
        <a:xfrm>
          <a:off x="2471690" y="1270744"/>
          <a:ext cx="3085003" cy="1850999"/>
        </a:xfrm>
        <a:prstGeom prst="rect">
          <a:avLst/>
        </a:prstGeom>
        <a:blipFill dpi="0" rotWithShape="0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38100"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000" b="1" kern="1200" smtClean="0">
              <a:solidFill>
                <a:srgbClr val="C0000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物聯網</a:t>
          </a:r>
          <a:endParaRPr lang="zh-TW" altLang="en-US" sz="4000" b="1" kern="1200">
            <a:solidFill>
              <a:srgbClr val="C00000"/>
            </a:solidFill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471690" y="1270744"/>
        <a:ext cx="3085003" cy="1850999"/>
      </dsp:txXfrm>
    </dsp:sp>
    <dsp:sp modelId="{F4DC8C23-ECCF-40BD-88CE-51007BB41958}">
      <dsp:nvSpPr>
        <dsp:cNvPr id="0" name=""/>
        <dsp:cNvSpPr/>
      </dsp:nvSpPr>
      <dsp:spPr>
        <a:xfrm rot="16491132">
          <a:off x="4047899" y="1012943"/>
          <a:ext cx="105908" cy="39252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1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062441" y="1107276"/>
        <a:ext cx="74136" cy="235512"/>
      </dsp:txXfrm>
    </dsp:sp>
    <dsp:sp modelId="{902C982E-3BAD-419E-A3C1-0A3AF6FA5AF0}">
      <dsp:nvSpPr>
        <dsp:cNvPr id="0" name=""/>
        <dsp:cNvSpPr/>
      </dsp:nvSpPr>
      <dsp:spPr>
        <a:xfrm>
          <a:off x="3273494" y="55395"/>
          <a:ext cx="1758445" cy="1018048"/>
        </a:xfrm>
        <a:prstGeom prst="rect">
          <a:avLst/>
        </a:prstGeom>
        <a:blipFill dpi="0" rotWithShape="0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38100"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smtClean="0">
              <a:solidFill>
                <a:srgbClr val="0070C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智慧城市</a:t>
          </a:r>
          <a:endParaRPr lang="zh-TW" altLang="en-US" sz="3200" b="1" kern="1200">
            <a:solidFill>
              <a:srgbClr val="0070C0"/>
            </a:solidFill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273494" y="55395"/>
        <a:ext cx="1758445" cy="1018048"/>
      </dsp:txXfrm>
    </dsp:sp>
    <dsp:sp modelId="{EBD68C1A-C671-48EB-B0E9-F5C27A3F80D3}">
      <dsp:nvSpPr>
        <dsp:cNvPr id="0" name=""/>
        <dsp:cNvSpPr/>
      </dsp:nvSpPr>
      <dsp:spPr>
        <a:xfrm rot="19835118">
          <a:off x="5269831" y="1201061"/>
          <a:ext cx="442747" cy="39252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936304"/>
                <a:satOff val="-1168"/>
                <a:lumOff val="275"/>
                <a:alphaOff val="0"/>
                <a:shade val="51000"/>
                <a:satMod val="130000"/>
              </a:schemeClr>
            </a:gs>
            <a:gs pos="80000">
              <a:schemeClr val="accent2">
                <a:hueOff val="936304"/>
                <a:satOff val="-1168"/>
                <a:lumOff val="275"/>
                <a:alphaOff val="0"/>
                <a:shade val="93000"/>
                <a:satMod val="130000"/>
              </a:schemeClr>
            </a:gs>
            <a:gs pos="100000">
              <a:schemeClr val="accent2">
                <a:hueOff val="936304"/>
                <a:satOff val="-1168"/>
                <a:lumOff val="27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1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277421" y="1308482"/>
        <a:ext cx="324991" cy="235512"/>
      </dsp:txXfrm>
    </dsp:sp>
    <dsp:sp modelId="{14A8F2B9-08B3-476D-A98C-7FBA9E8DF4BB}">
      <dsp:nvSpPr>
        <dsp:cNvPr id="0" name=""/>
        <dsp:cNvSpPr/>
      </dsp:nvSpPr>
      <dsp:spPr>
        <a:xfrm>
          <a:off x="5616624" y="288040"/>
          <a:ext cx="1758445" cy="1018048"/>
        </a:xfrm>
        <a:prstGeom prst="rect">
          <a:avLst/>
        </a:prstGeom>
        <a:blipFill dpi="0" rotWithShape="0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38100"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smtClean="0">
              <a:solidFill>
                <a:srgbClr val="0070C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災害監控</a:t>
          </a:r>
          <a:endParaRPr lang="zh-TW" altLang="en-US" sz="2400" b="1" kern="1200">
            <a:solidFill>
              <a:srgbClr val="0070C0"/>
            </a:solidFill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616624" y="288040"/>
        <a:ext cx="1758445" cy="1018048"/>
      </dsp:txXfrm>
    </dsp:sp>
    <dsp:sp modelId="{6AA77CC9-9546-4DC8-8E2A-1EAE7C049E13}">
      <dsp:nvSpPr>
        <dsp:cNvPr id="0" name=""/>
        <dsp:cNvSpPr/>
      </dsp:nvSpPr>
      <dsp:spPr>
        <a:xfrm rot="1894662">
          <a:off x="5218521" y="2913529"/>
          <a:ext cx="453747" cy="39252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1872608"/>
                <a:satOff val="-2336"/>
                <a:lumOff val="549"/>
                <a:alphaOff val="0"/>
                <a:shade val="51000"/>
                <a:satMod val="130000"/>
              </a:schemeClr>
            </a:gs>
            <a:gs pos="80000">
              <a:schemeClr val="accent2">
                <a:hueOff val="1872608"/>
                <a:satOff val="-2336"/>
                <a:lumOff val="549"/>
                <a:alphaOff val="0"/>
                <a:shade val="93000"/>
                <a:satMod val="130000"/>
              </a:schemeClr>
            </a:gs>
            <a:gs pos="100000">
              <a:schemeClr val="accent2">
                <a:hueOff val="1872608"/>
                <a:satOff val="-2336"/>
                <a:lumOff val="54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1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227239" y="2961201"/>
        <a:ext cx="335991" cy="235512"/>
      </dsp:txXfrm>
    </dsp:sp>
    <dsp:sp modelId="{A4487DBD-EEEE-4AFD-9E99-8F3AD6178895}">
      <dsp:nvSpPr>
        <dsp:cNvPr id="0" name=""/>
        <dsp:cNvSpPr/>
      </dsp:nvSpPr>
      <dsp:spPr>
        <a:xfrm>
          <a:off x="5544622" y="3168356"/>
          <a:ext cx="1758445" cy="1018048"/>
        </a:xfrm>
        <a:prstGeom prst="rect">
          <a:avLst/>
        </a:prstGeom>
        <a:blipFill dpi="0" rotWithShape="0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38100"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smtClean="0">
              <a:solidFill>
                <a:srgbClr val="0070C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智慧農業</a:t>
          </a:r>
          <a:endParaRPr lang="zh-TW" altLang="en-US" sz="2400" b="1" kern="1200">
            <a:solidFill>
              <a:srgbClr val="0070C0"/>
            </a:solidFill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544622" y="3168356"/>
        <a:ext cx="1758445" cy="1018048"/>
      </dsp:txXfrm>
    </dsp:sp>
    <dsp:sp modelId="{180A5A7C-BFA7-4114-B585-ADE2878EF42C}">
      <dsp:nvSpPr>
        <dsp:cNvPr id="0" name=""/>
        <dsp:cNvSpPr/>
      </dsp:nvSpPr>
      <dsp:spPr>
        <a:xfrm rot="6057447">
          <a:off x="3740865" y="3080225"/>
          <a:ext cx="141463" cy="39252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2808911"/>
                <a:satOff val="-3503"/>
                <a:lumOff val="824"/>
                <a:alphaOff val="0"/>
                <a:shade val="51000"/>
                <a:satMod val="130000"/>
              </a:schemeClr>
            </a:gs>
            <a:gs pos="80000">
              <a:schemeClr val="accent2">
                <a:hueOff val="2808911"/>
                <a:satOff val="-3503"/>
                <a:lumOff val="824"/>
                <a:alphaOff val="0"/>
                <a:shade val="93000"/>
                <a:satMod val="130000"/>
              </a:schemeClr>
            </a:gs>
            <a:gs pos="100000">
              <a:schemeClr val="accent2">
                <a:hueOff val="2808911"/>
                <a:satOff val="-3503"/>
                <a:lumOff val="82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1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10800000">
        <a:off x="3766118" y="3137896"/>
        <a:ext cx="99024" cy="235512"/>
      </dsp:txXfrm>
    </dsp:sp>
    <dsp:sp modelId="{14F8B45E-7DE1-488C-9911-9FFFC379EF10}">
      <dsp:nvSpPr>
        <dsp:cNvPr id="0" name=""/>
        <dsp:cNvSpPr/>
      </dsp:nvSpPr>
      <dsp:spPr>
        <a:xfrm>
          <a:off x="2808306" y="3374439"/>
          <a:ext cx="1758445" cy="1018048"/>
        </a:xfrm>
        <a:prstGeom prst="rect">
          <a:avLst/>
        </a:prstGeom>
        <a:blipFill dpi="0" rotWithShape="0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38100"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solidFill>
                <a:srgbClr val="0070C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智慧居家</a:t>
          </a:r>
          <a:endParaRPr lang="zh-TW" altLang="en-US" sz="2000" b="1" kern="1200" dirty="0">
            <a:solidFill>
              <a:srgbClr val="0070C0"/>
            </a:solidFill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808306" y="3374439"/>
        <a:ext cx="1758445" cy="1018048"/>
      </dsp:txXfrm>
    </dsp:sp>
    <dsp:sp modelId="{C660F98B-50EF-4D27-A1CD-ACA18FA4C1C2}">
      <dsp:nvSpPr>
        <dsp:cNvPr id="0" name=""/>
        <dsp:cNvSpPr/>
      </dsp:nvSpPr>
      <dsp:spPr>
        <a:xfrm rot="9766386">
          <a:off x="2054073" y="2575036"/>
          <a:ext cx="429231" cy="39252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3745215"/>
                <a:satOff val="-4671"/>
                <a:lumOff val="1098"/>
                <a:alphaOff val="0"/>
                <a:shade val="51000"/>
                <a:satMod val="130000"/>
              </a:schemeClr>
            </a:gs>
            <a:gs pos="80000">
              <a:schemeClr val="accent2">
                <a:hueOff val="3745215"/>
                <a:satOff val="-4671"/>
                <a:lumOff val="1098"/>
                <a:alphaOff val="0"/>
                <a:shade val="93000"/>
                <a:satMod val="130000"/>
              </a:schemeClr>
            </a:gs>
            <a:gs pos="100000">
              <a:schemeClr val="accent2">
                <a:hueOff val="3745215"/>
                <a:satOff val="-4671"/>
                <a:lumOff val="10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1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10800000">
        <a:off x="2169188" y="2636103"/>
        <a:ext cx="311475" cy="235512"/>
      </dsp:txXfrm>
    </dsp:sp>
    <dsp:sp modelId="{50524007-8200-46DE-BDD0-1BC427F45CE2}">
      <dsp:nvSpPr>
        <dsp:cNvPr id="0" name=""/>
        <dsp:cNvSpPr/>
      </dsp:nvSpPr>
      <dsp:spPr>
        <a:xfrm>
          <a:off x="216028" y="2592284"/>
          <a:ext cx="1758445" cy="1018048"/>
        </a:xfrm>
        <a:prstGeom prst="rect">
          <a:avLst/>
        </a:prstGeom>
        <a:blipFill dpi="0" rotWithShape="0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38100"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smtClean="0">
              <a:solidFill>
                <a:srgbClr val="0070C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智慧物流</a:t>
          </a:r>
          <a:endParaRPr lang="zh-TW" altLang="en-US" sz="2400" b="1" kern="1200">
            <a:solidFill>
              <a:srgbClr val="0070C0"/>
            </a:solidFill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16028" y="2592284"/>
        <a:ext cx="1758445" cy="1018048"/>
      </dsp:txXfrm>
    </dsp:sp>
    <dsp:sp modelId="{A76F97D5-5003-4C0C-AA55-5BE42A950D2C}">
      <dsp:nvSpPr>
        <dsp:cNvPr id="0" name=""/>
        <dsp:cNvSpPr/>
      </dsp:nvSpPr>
      <dsp:spPr>
        <a:xfrm rot="12050424">
          <a:off x="2033993" y="1375193"/>
          <a:ext cx="500081" cy="39252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1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10800000">
        <a:off x="2147897" y="1474644"/>
        <a:ext cx="382325" cy="235512"/>
      </dsp:txXfrm>
    </dsp:sp>
    <dsp:sp modelId="{DF3B99CC-1681-49F3-9173-1467C765DE83}">
      <dsp:nvSpPr>
        <dsp:cNvPr id="0" name=""/>
        <dsp:cNvSpPr/>
      </dsp:nvSpPr>
      <dsp:spPr>
        <a:xfrm>
          <a:off x="216031" y="576063"/>
          <a:ext cx="1758445" cy="1018048"/>
        </a:xfrm>
        <a:prstGeom prst="roundRect">
          <a:avLst/>
        </a:prstGeom>
        <a:blipFill dpi="0" rotWithShape="0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38100"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smtClean="0">
              <a:solidFill>
                <a:srgbClr val="0070C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智慧交通</a:t>
          </a:r>
          <a:endParaRPr lang="zh-TW" altLang="en-US" sz="2400" b="1" kern="1200">
            <a:solidFill>
              <a:srgbClr val="0070C0"/>
            </a:solidFill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65728" y="625760"/>
        <a:ext cx="1659051" cy="9186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78BAEB-2DBF-40C4-B419-65508A53EE73}" type="datetimeFigureOut">
              <a:rPr lang="zh-TW" altLang="en-US" smtClean="0"/>
              <a:t>2015/9/16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6E57C2-D87F-416F-A8A8-CC0884EA9D5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08926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EC04C-1F22-4FFD-B204-8898BFC68A52}" type="datetimeFigureOut">
              <a:rPr lang="zh-TW" altLang="en-US" smtClean="0"/>
              <a:t>2015/9/16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39D1F-E1F4-4A54-98F2-A394EE8B1A3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879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14:prism isContent="1"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EC04C-1F22-4FFD-B204-8898BFC68A52}" type="datetimeFigureOut">
              <a:rPr lang="zh-TW" altLang="en-US" smtClean="0"/>
              <a:t>2015/9/16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39D1F-E1F4-4A54-98F2-A394EE8B1A3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63531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14:prism isContent="1"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EC04C-1F22-4FFD-B204-8898BFC68A52}" type="datetimeFigureOut">
              <a:rPr lang="zh-TW" altLang="en-US" smtClean="0"/>
              <a:t>2015/9/16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39D1F-E1F4-4A54-98F2-A394EE8B1A3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49061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14:prism isContent="1"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EC04C-1F22-4FFD-B204-8898BFC68A52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2015/9/16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39D1F-E1F4-4A54-98F2-A394EE8B1A3C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388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14:prism isContent="1"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EC04C-1F22-4FFD-B204-8898BFC68A52}" type="datetimeFigureOut">
              <a:rPr lang="zh-TW" altLang="en-US" smtClean="0"/>
              <a:t>2015/9/16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39D1F-E1F4-4A54-98F2-A394EE8B1A3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67946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14:prism isContent="1"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EC04C-1F22-4FFD-B204-8898BFC68A52}" type="datetimeFigureOut">
              <a:rPr lang="zh-TW" altLang="en-US" smtClean="0"/>
              <a:t>2015/9/16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39D1F-E1F4-4A54-98F2-A394EE8B1A3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2848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14:prism isContent="1"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EC04C-1F22-4FFD-B204-8898BFC68A52}" type="datetimeFigureOut">
              <a:rPr lang="zh-TW" altLang="en-US" smtClean="0"/>
              <a:t>2015/9/16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39D1F-E1F4-4A54-98F2-A394EE8B1A3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26040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14:prism isContent="1"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EC04C-1F22-4FFD-B204-8898BFC68A52}" type="datetimeFigureOut">
              <a:rPr lang="zh-TW" altLang="en-US" smtClean="0"/>
              <a:t>2015/9/16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39D1F-E1F4-4A54-98F2-A394EE8B1A3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52121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14:prism isContent="1"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EC04C-1F22-4FFD-B204-8898BFC68A52}" type="datetimeFigureOut">
              <a:rPr lang="zh-TW" altLang="en-US" smtClean="0"/>
              <a:t>2015/9/16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39D1F-E1F4-4A54-98F2-A394EE8B1A3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67790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14:prism isContent="1"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EC04C-1F22-4FFD-B204-8898BFC68A52}" type="datetimeFigureOut">
              <a:rPr lang="zh-TW" altLang="en-US" smtClean="0"/>
              <a:t>2015/9/16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39D1F-E1F4-4A54-98F2-A394EE8B1A3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18388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14:prism isContent="1"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EC04C-1F22-4FFD-B204-8898BFC68A52}" type="datetimeFigureOut">
              <a:rPr lang="zh-TW" altLang="en-US" smtClean="0"/>
              <a:t>2015/9/16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39D1F-E1F4-4A54-98F2-A394EE8B1A3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5215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14:prism isContent="1"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EC04C-1F22-4FFD-B204-8898BFC68A52}" type="datetimeFigureOut">
              <a:rPr lang="zh-TW" altLang="en-US" smtClean="0"/>
              <a:t>2015/9/16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39D1F-E1F4-4A54-98F2-A394EE8B1A3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80199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14:prism isContent="1" isInverted="1"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EC04C-1F22-4FFD-B204-8898BFC68A52}" type="datetimeFigureOut">
              <a:rPr lang="zh-TW" altLang="en-US" smtClean="0"/>
              <a:t>2015/9/16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39D1F-E1F4-4A54-98F2-A394EE8B1A3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90027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0">
        <p14:prism isContent="1" isInverted="1"/>
      </p:transition>
    </mc:Choice>
    <mc:Fallback xmlns="">
      <p:transition spd="slow" advClick="0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EC04C-1F22-4FFD-B204-8898BFC68A52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2015/9/16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39D1F-E1F4-4A54-98F2-A394EE8B1A3C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027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0">
        <p14:prism isContent="1" isInverted="1"/>
      </p:transition>
    </mc:Choice>
    <mc:Fallback xmlns="">
      <p:transition spd="slow" advClick="0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9.png"/><Relationship Id="rId7" Type="http://schemas.openxmlformats.org/officeDocument/2006/relationships/diagramQuickStyle" Target="../diagrams/quickStyle2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2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microsoft.com/office/2007/relationships/hdphoto" Target="../media/hdphoto2.wdp"/><Relationship Id="rId9" Type="http://schemas.microsoft.com/office/2007/relationships/diagramDrawing" Target="../diagrams/drawin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blipFill dpi="0" rotWithShape="1">
            <a:blip r:embed="rId3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325" y="1198563"/>
            <a:ext cx="5975350" cy="3316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2193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prism isContent="1" isInverted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資料庫圖表 2"/>
          <p:cNvGraphicFramePr/>
          <p:nvPr>
            <p:extLst>
              <p:ext uri="{D42A27DB-BD31-4B8C-83A1-F6EECF244321}">
                <p14:modId xmlns:p14="http://schemas.microsoft.com/office/powerpoint/2010/main" val="1402574554"/>
              </p:ext>
            </p:extLst>
          </p:nvPr>
        </p:nvGraphicFramePr>
        <p:xfrm>
          <a:off x="1223628" y="481236"/>
          <a:ext cx="6696744" cy="1584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0741883"/>
              </p:ext>
            </p:extLst>
          </p:nvPr>
        </p:nvGraphicFramePr>
        <p:xfrm>
          <a:off x="1259632" y="2497460"/>
          <a:ext cx="6816080" cy="2880321"/>
        </p:xfrm>
        <a:graphic>
          <a:graphicData uri="http://schemas.openxmlformats.org/drawingml/2006/table">
            <a:tbl>
              <a:tblPr firstCol="1" bandRow="1">
                <a:blipFill>
                  <a:blip r:embed="rId8"/>
                  <a:stretch>
                    <a:fillRect/>
                  </a:stretch>
                </a:blipFill>
                <a:tableStyleId>{5C22544A-7EE6-4342-B048-85BDC9FD1C3A}</a:tableStyleId>
              </a:tblPr>
              <a:tblGrid>
                <a:gridCol w="1368152"/>
                <a:gridCol w="5447928"/>
              </a:tblGrid>
              <a:tr h="960107">
                <a:tc>
                  <a:txBody>
                    <a:bodyPr/>
                    <a:lstStyle/>
                    <a:p>
                      <a:pPr marL="0" lvl="1" algn="dist"/>
                      <a:r>
                        <a:rPr lang="zh-TW" altLang="en-US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全面感知 </a:t>
                      </a:r>
                      <a:endParaRPr lang="zh-TW" altLang="en-US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blipFill dpi="0" rotWithShape="1"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16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利用</a:t>
                      </a:r>
                      <a:r>
                        <a:rPr lang="en-US" altLang="zh-TW" sz="16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RFID</a:t>
                      </a:r>
                      <a:r>
                        <a:rPr lang="zh-TW" altLang="en-US" sz="16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、感測器、二維碼等隨時隨地獲取物體的資訊 。</a:t>
                      </a:r>
                    </a:p>
                  </a:txBody>
                  <a:tcPr anchor="ctr">
                    <a:noFill/>
                  </a:tcPr>
                </a:tc>
              </a:tr>
              <a:tr h="960107">
                <a:tc>
                  <a:txBody>
                    <a:bodyPr/>
                    <a:lstStyle/>
                    <a:p>
                      <a:pPr marL="0" lvl="1" algn="dist"/>
                      <a:r>
                        <a:rPr lang="zh-TW" altLang="en-US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可靠傳遞 </a:t>
                      </a:r>
                      <a:endParaRPr lang="zh-TW" altLang="en-US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blipFill dpi="0" rotWithShape="1"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通過電信網路與互聯網的融合，將物體的資訊即時準確地傳遞出去。</a:t>
                      </a:r>
                    </a:p>
                  </a:txBody>
                  <a:tcPr anchor="ctr">
                    <a:noFill/>
                  </a:tcPr>
                </a:tc>
              </a:tr>
              <a:tr h="960107">
                <a:tc>
                  <a:txBody>
                    <a:bodyPr/>
                    <a:lstStyle/>
                    <a:p>
                      <a:pPr marL="0" lvl="1" algn="dist"/>
                      <a:r>
                        <a:rPr lang="zh-TW" altLang="en-US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智慧處理 </a:t>
                      </a:r>
                      <a:endParaRPr lang="zh-TW" altLang="en-US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blipFill dpi="0" rotWithShape="1"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利用雲端運算、模糊識別等各種智慧計算技術，對海量的資料和訊息進行分析和處理，對物體實施各種智慧化的控制 。</a:t>
                      </a:r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2904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prism isContent="1" isInverted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線接點 6"/>
          <p:cNvCxnSpPr/>
          <p:nvPr/>
        </p:nvCxnSpPr>
        <p:spPr>
          <a:xfrm>
            <a:off x="1210484" y="2209428"/>
            <a:ext cx="0" cy="720000"/>
          </a:xfrm>
          <a:prstGeom prst="line">
            <a:avLst/>
          </a:prstGeom>
          <a:ln w="12700">
            <a:solidFill>
              <a:schemeClr val="bg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接點 7"/>
          <p:cNvCxnSpPr/>
          <p:nvPr/>
        </p:nvCxnSpPr>
        <p:spPr>
          <a:xfrm>
            <a:off x="7956376" y="2282804"/>
            <a:ext cx="0" cy="648000"/>
          </a:xfrm>
          <a:prstGeom prst="line">
            <a:avLst/>
          </a:prstGeom>
          <a:ln w="12700">
            <a:solidFill>
              <a:schemeClr val="bg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接點 8"/>
          <p:cNvCxnSpPr/>
          <p:nvPr/>
        </p:nvCxnSpPr>
        <p:spPr>
          <a:xfrm>
            <a:off x="6300192" y="2584708"/>
            <a:ext cx="0" cy="324000"/>
          </a:xfrm>
          <a:prstGeom prst="line">
            <a:avLst/>
          </a:prstGeom>
          <a:ln w="12700">
            <a:solidFill>
              <a:schemeClr val="bg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接點 9"/>
          <p:cNvCxnSpPr>
            <a:endCxn id="4" idx="0"/>
          </p:cNvCxnSpPr>
          <p:nvPr/>
        </p:nvCxnSpPr>
        <p:spPr>
          <a:xfrm>
            <a:off x="4591556" y="2209428"/>
            <a:ext cx="16788" cy="2376264"/>
          </a:xfrm>
          <a:prstGeom prst="line">
            <a:avLst/>
          </a:prstGeom>
          <a:ln w="12700">
            <a:solidFill>
              <a:schemeClr val="bg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接點 10"/>
          <p:cNvCxnSpPr/>
          <p:nvPr/>
        </p:nvCxnSpPr>
        <p:spPr>
          <a:xfrm>
            <a:off x="2843808" y="2577088"/>
            <a:ext cx="0" cy="324000"/>
          </a:xfrm>
          <a:prstGeom prst="line">
            <a:avLst/>
          </a:prstGeom>
          <a:ln w="12700">
            <a:solidFill>
              <a:schemeClr val="bg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接點 12"/>
          <p:cNvCxnSpPr/>
          <p:nvPr/>
        </p:nvCxnSpPr>
        <p:spPr>
          <a:xfrm>
            <a:off x="1210484" y="2929428"/>
            <a:ext cx="6745892" cy="0"/>
          </a:xfrm>
          <a:prstGeom prst="line">
            <a:avLst/>
          </a:prstGeom>
          <a:ln w="12700">
            <a:solidFill>
              <a:schemeClr val="bg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圓角矩形 14"/>
          <p:cNvSpPr/>
          <p:nvPr/>
        </p:nvSpPr>
        <p:spPr>
          <a:xfrm>
            <a:off x="683568" y="1849388"/>
            <a:ext cx="1152128" cy="360040"/>
          </a:xfrm>
          <a:prstGeom prst="roundRect">
            <a:avLst/>
          </a:prstGeom>
          <a:ln w="12700">
            <a:solidFill>
              <a:schemeClr val="bg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6" name="圓角矩形 15"/>
          <p:cNvSpPr/>
          <p:nvPr/>
        </p:nvSpPr>
        <p:spPr>
          <a:xfrm>
            <a:off x="2275364" y="2224668"/>
            <a:ext cx="1152128" cy="360040"/>
          </a:xfrm>
          <a:prstGeom prst="roundRect">
            <a:avLst/>
          </a:prstGeom>
          <a:ln w="12700">
            <a:solidFill>
              <a:schemeClr val="bg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7" name="圓角矩形 16"/>
          <p:cNvSpPr/>
          <p:nvPr/>
        </p:nvSpPr>
        <p:spPr>
          <a:xfrm>
            <a:off x="3995936" y="1849388"/>
            <a:ext cx="1152128" cy="360040"/>
          </a:xfrm>
          <a:prstGeom prst="roundRect">
            <a:avLst/>
          </a:prstGeom>
          <a:ln w="12700">
            <a:solidFill>
              <a:schemeClr val="bg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8" name="圓角矩形 17"/>
          <p:cNvSpPr/>
          <p:nvPr/>
        </p:nvSpPr>
        <p:spPr>
          <a:xfrm>
            <a:off x="5716508" y="2221432"/>
            <a:ext cx="1188000" cy="360040"/>
          </a:xfrm>
          <a:prstGeom prst="roundRect">
            <a:avLst/>
          </a:prstGeom>
          <a:ln w="12700">
            <a:solidFill>
              <a:schemeClr val="bg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9" name="圓角矩形 18"/>
          <p:cNvSpPr/>
          <p:nvPr/>
        </p:nvSpPr>
        <p:spPr>
          <a:xfrm>
            <a:off x="7422604" y="1893048"/>
            <a:ext cx="1152000" cy="360040"/>
          </a:xfrm>
          <a:prstGeom prst="roundRect">
            <a:avLst/>
          </a:prstGeom>
          <a:ln w="12700">
            <a:solidFill>
              <a:schemeClr val="bg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" name="標題 1"/>
          <p:cNvSpPr txBox="1">
            <a:spLocks/>
          </p:cNvSpPr>
          <p:nvPr/>
        </p:nvSpPr>
        <p:spPr>
          <a:xfrm>
            <a:off x="436044" y="4283"/>
            <a:ext cx="8229600" cy="952500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z="40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智慧雲端感測</a:t>
            </a:r>
            <a:endParaRPr lang="zh-TW" altLang="en-US" sz="4000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48344" y="4585692"/>
            <a:ext cx="6120000" cy="720000"/>
          </a:xfrm>
          <a:prstGeom prst="rect">
            <a:avLst/>
          </a:prstGeom>
          <a:gradFill>
            <a:gsLst>
              <a:gs pos="0">
                <a:schemeClr val="accent3">
                  <a:lumMod val="75000"/>
                  <a:alpha val="0"/>
                </a:schemeClr>
              </a:gs>
              <a:gs pos="75000">
                <a:schemeClr val="accent3">
                  <a:lumMod val="75000"/>
                </a:schemeClr>
              </a:gs>
              <a:gs pos="25000">
                <a:schemeClr val="accent3">
                  <a:lumMod val="75000"/>
                </a:schemeClr>
              </a:gs>
              <a:gs pos="100000">
                <a:schemeClr val="accent3">
                  <a:lumMod val="75000"/>
                  <a:alpha val="0"/>
                </a:schemeClr>
              </a:gs>
            </a:gsLst>
            <a:lin ang="0" scaled="1"/>
          </a:gradFill>
          <a:ln w="38100">
            <a:noFill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TW" sz="2000" b="1"/>
              <a:t>IPCam   MEMS   Sensor   Reader   RFID   WSN</a:t>
            </a:r>
            <a:br>
              <a:rPr lang="en-US" altLang="zh-TW" sz="2000" b="1"/>
            </a:br>
            <a:r>
              <a:rPr lang="zh-TW" altLang="en-US" sz="24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感知層</a:t>
            </a:r>
          </a:p>
        </p:txBody>
      </p:sp>
      <p:sp>
        <p:nvSpPr>
          <p:cNvPr id="5" name="矩形 4"/>
          <p:cNvSpPr/>
          <p:nvPr/>
        </p:nvSpPr>
        <p:spPr>
          <a:xfrm>
            <a:off x="1548344" y="3533248"/>
            <a:ext cx="6120000" cy="720000"/>
          </a:xfrm>
          <a:prstGeom prst="rect">
            <a:avLst/>
          </a:prstGeom>
          <a:gradFill>
            <a:gsLst>
              <a:gs pos="0">
                <a:srgbClr val="FFC000">
                  <a:alpha val="0"/>
                  <a:lumMod val="100000"/>
                </a:srgbClr>
              </a:gs>
              <a:gs pos="75000">
                <a:srgbClr val="FFC000"/>
              </a:gs>
              <a:gs pos="25000">
                <a:srgbClr val="FFC000"/>
              </a:gs>
              <a:gs pos="100000">
                <a:srgbClr val="FFC000">
                  <a:alpha val="0"/>
                </a:srgbClr>
              </a:gs>
            </a:gsLst>
            <a:lin ang="0" scaled="1"/>
          </a:gradFill>
          <a:ln w="38100">
            <a:noFill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altLang="zh-TW" sz="2000" b="1" dirty="0" err="1" smtClean="0"/>
              <a:t>Zigbee</a:t>
            </a:r>
            <a:r>
              <a:rPr lang="en-US" altLang="zh-TW" sz="2000" b="1" dirty="0" smtClean="0"/>
              <a:t>     </a:t>
            </a:r>
            <a:r>
              <a:rPr lang="en-US" altLang="zh-TW" sz="2000" b="1" dirty="0" err="1" smtClean="0"/>
              <a:t>WiFi</a:t>
            </a:r>
            <a:r>
              <a:rPr lang="en-US" altLang="zh-TW" sz="2000" b="1" dirty="0" smtClean="0"/>
              <a:t>     2G/3G     WiMAX     LTE</a:t>
            </a:r>
            <a:br>
              <a:rPr lang="en-US" altLang="zh-TW" sz="2000" b="1" dirty="0" smtClean="0"/>
            </a:br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網路層</a:t>
            </a:r>
            <a:endParaRPr lang="zh-TW" altLang="en-US" sz="28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168344" y="2804804"/>
            <a:ext cx="2880000" cy="3960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0"/>
                </a:schemeClr>
              </a:gs>
              <a:gs pos="75000">
                <a:schemeClr val="accent1"/>
              </a:gs>
              <a:gs pos="25000">
                <a:schemeClr val="accent1"/>
              </a:gs>
              <a:gs pos="100000">
                <a:schemeClr val="accent1">
                  <a:alpha val="0"/>
                </a:schemeClr>
              </a:gs>
            </a:gsLst>
            <a:lin ang="0" scaled="1"/>
            <a:tileRect/>
          </a:gra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應用層</a:t>
            </a:r>
          </a:p>
        </p:txBody>
      </p:sp>
    </p:spTree>
    <p:extLst>
      <p:ext uri="{BB962C8B-B14F-4D97-AF65-F5344CB8AC3E}">
        <p14:creationId xmlns:p14="http://schemas.microsoft.com/office/powerpoint/2010/main" val="259490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prism isContent="1" isInverted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52" r="9893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14999"/>
          </a:xfrm>
          <a:prstGeom prst="rect">
            <a:avLst/>
          </a:prstGeom>
        </p:spPr>
      </p:pic>
      <p:graphicFrame>
        <p:nvGraphicFramePr>
          <p:cNvPr id="2" name="資料庫圖表 1"/>
          <p:cNvGraphicFramePr/>
          <p:nvPr>
            <p:extLst>
              <p:ext uri="{D42A27DB-BD31-4B8C-83A1-F6EECF244321}">
                <p14:modId xmlns:p14="http://schemas.microsoft.com/office/powerpoint/2010/main" val="111254978"/>
              </p:ext>
            </p:extLst>
          </p:nvPr>
        </p:nvGraphicFramePr>
        <p:xfrm>
          <a:off x="1547664" y="553244"/>
          <a:ext cx="8028384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3" name="矩形 2"/>
          <p:cNvSpPr/>
          <p:nvPr/>
        </p:nvSpPr>
        <p:spPr>
          <a:xfrm>
            <a:off x="395536" y="473921"/>
            <a:ext cx="800219" cy="4766690"/>
          </a:xfrm>
          <a:prstGeom prst="rect">
            <a:avLst/>
          </a:prstGeom>
        </p:spPr>
        <p:txBody>
          <a:bodyPr vert="eaVert"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TW" altLang="en-US" sz="4000" b="1" spc="5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物聯網使未來更美好</a:t>
            </a:r>
            <a:endParaRPr lang="zh-TW" altLang="en-US" sz="4000" b="1" spc="5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00512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prism isContent="1" isInverted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712</TotalTime>
  <Words>124</Words>
  <Application>Microsoft Office PowerPoint</Application>
  <PresentationFormat>如螢幕大小 (16:10)</PresentationFormat>
  <Paragraphs>22</Paragraphs>
  <Slides>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4</vt:i4>
      </vt:variant>
    </vt:vector>
  </HeadingPairs>
  <TitlesOfParts>
    <vt:vector size="10" baseType="lpstr">
      <vt:lpstr>微軟正黑體</vt:lpstr>
      <vt:lpstr>新細明體</vt:lpstr>
      <vt:lpstr>Arial</vt:lpstr>
      <vt:lpstr>Calibri</vt:lpstr>
      <vt:lpstr>Office 佈景主題</vt:lpstr>
      <vt:lpstr>1_Office 佈景主題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chenmayling MA</dc:creator>
  <cp:lastModifiedBy>chen neo</cp:lastModifiedBy>
  <cp:revision>52</cp:revision>
  <dcterms:created xsi:type="dcterms:W3CDTF">2015-06-24T01:53:24Z</dcterms:created>
  <dcterms:modified xsi:type="dcterms:W3CDTF">2015-09-16T03:34:34Z</dcterms:modified>
</cp:coreProperties>
</file>