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14"/>
  </p:notesMasterIdLst>
  <p:sldIdLst>
    <p:sldId id="272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045C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810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708F9-8A0D-4D0E-8671-08D6C9223239}" type="datetimeFigureOut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B1AE5-3996-47F1-8500-62F73CFB9AE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2393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tmel.com/devices/atmega32u4.aspx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.mit.edu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code.google.com/p/sixthsense/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ephyr-technology.com/products/omnisense-software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ogers.matse.illinois.edu/index.php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571650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喜歡自行組裝電子產品的人有福了！</a:t>
            </a:r>
            <a:r>
              <a:rPr lang="en-US" altLang="zh-TW" smtClean="0">
                <a:effectLst/>
              </a:rPr>
              <a:t>Adafruit </a:t>
            </a:r>
            <a:r>
              <a:rPr lang="zh-TW" altLang="en-US" smtClean="0">
                <a:effectLst/>
              </a:rPr>
              <a:t>的 </a:t>
            </a:r>
            <a:r>
              <a:rPr lang="en-US" altLang="zh-TW" smtClean="0">
                <a:effectLst/>
              </a:rPr>
              <a:t>Flora kit </a:t>
            </a:r>
            <a:r>
              <a:rPr lang="zh-TW" altLang="en-US" smtClean="0">
                <a:effectLst/>
              </a:rPr>
              <a:t>圓型電路板，能為發明者帶來全新的一片天。</a:t>
            </a:r>
          </a:p>
          <a:p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的直徑僅 </a:t>
            </a:r>
            <a:r>
              <a:rPr lang="en-US" altLang="zh-TW" smtClean="0">
                <a:effectLst/>
              </a:rPr>
              <a:t>1.75 </a:t>
            </a:r>
            <a:r>
              <a:rPr lang="zh-TW" altLang="en-US" smtClean="0">
                <a:effectLst/>
              </a:rPr>
              <a:t>英吋且不到 </a:t>
            </a:r>
            <a:r>
              <a:rPr lang="en-US" altLang="zh-TW" smtClean="0">
                <a:effectLst/>
              </a:rPr>
              <a:t>0.2 </a:t>
            </a:r>
            <a:r>
              <a:rPr lang="zh-TW" altLang="en-US" smtClean="0">
                <a:effectLst/>
              </a:rPr>
              <a:t>盎司重，卻有 </a:t>
            </a:r>
            <a:r>
              <a:rPr lang="en-US" altLang="zh-TW" smtClean="0">
                <a:effectLst/>
              </a:rPr>
              <a:t>16MHz </a:t>
            </a:r>
            <a:r>
              <a:rPr lang="zh-TW" altLang="en-US" smtClean="0">
                <a:effectLst/>
              </a:rPr>
              <a:t>的 </a:t>
            </a:r>
            <a:r>
              <a:rPr lang="en-US" altLang="zh-TW" smtClean="0">
                <a:effectLst/>
                <a:hlinkClick r:id="rId3" tooltip="Atmel ATmega32U4"/>
              </a:rPr>
              <a:t>Atmel ATmega32U4</a:t>
            </a:r>
            <a:r>
              <a:rPr lang="zh-TW" altLang="en-US" smtClean="0">
                <a:effectLst/>
              </a:rPr>
              <a:t> 處理器。</a:t>
            </a:r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使用開放來源程式碼、附有 </a:t>
            </a:r>
            <a:r>
              <a:rPr lang="en-US" altLang="zh-TW" smtClean="0">
                <a:effectLst/>
              </a:rPr>
              <a:t>USB </a:t>
            </a:r>
            <a:r>
              <a:rPr lang="zh-TW" altLang="en-US" smtClean="0">
                <a:effectLst/>
              </a:rPr>
              <a:t>接頭，並且支援 </a:t>
            </a:r>
            <a:r>
              <a:rPr lang="en-US" altLang="zh-TW" smtClean="0">
                <a:effectLst/>
              </a:rPr>
              <a:t>Macs</a:t>
            </a:r>
            <a:r>
              <a:rPr lang="zh-TW" altLang="en-US" smtClean="0">
                <a:effectLst/>
              </a:rPr>
              <a:t>、</a:t>
            </a:r>
            <a:r>
              <a:rPr lang="en-US" altLang="zh-TW" smtClean="0">
                <a:effectLst/>
              </a:rPr>
              <a:t>Windows </a:t>
            </a:r>
            <a:r>
              <a:rPr lang="zh-TW" altLang="en-US" smtClean="0">
                <a:effectLst/>
              </a:rPr>
              <a:t>和 </a:t>
            </a:r>
            <a:r>
              <a:rPr lang="en-US" altLang="zh-TW" smtClean="0">
                <a:effectLst/>
              </a:rPr>
              <a:t>Linux </a:t>
            </a:r>
            <a:r>
              <a:rPr lang="zh-TW" altLang="en-US" smtClean="0">
                <a:effectLst/>
              </a:rPr>
              <a:t>系統。</a:t>
            </a:r>
          </a:p>
          <a:p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可以同時控制上百個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燈泡，若縫在衣服上勢必將引領風騷。如果與 </a:t>
            </a:r>
            <a:r>
              <a:rPr lang="en-US" altLang="zh-TW" smtClean="0">
                <a:effectLst/>
              </a:rPr>
              <a:t>GPS</a:t>
            </a:r>
            <a:r>
              <a:rPr lang="zh-TW" altLang="en-US" smtClean="0">
                <a:effectLst/>
              </a:rPr>
              <a:t>、加速度計與數位指南針結合，就可以針對地點與動作做出不同回應。</a:t>
            </a:r>
          </a:p>
          <a:p>
            <a:r>
              <a:rPr lang="zh-TW" altLang="en-US" smtClean="0">
                <a:effectLst/>
              </a:rPr>
              <a:t>假如想成為派對上的焦點，就在 </a:t>
            </a:r>
            <a:r>
              <a:rPr lang="en-US" altLang="zh-TW" smtClean="0">
                <a:effectLst/>
              </a:rPr>
              <a:t>Flora </a:t>
            </a:r>
            <a:r>
              <a:rPr lang="zh-TW" altLang="en-US" smtClean="0">
                <a:effectLst/>
              </a:rPr>
              <a:t>上寫程式，讓你一進門時全身的燈泡就發出耀人光芒！</a:t>
            </a:r>
            <a:endParaRPr lang="zh-TW" altLang="en-US">
              <a:effectLst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2728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發明家 </a:t>
            </a:r>
            <a:r>
              <a:rPr lang="en-US" altLang="zh-TW" smtClean="0">
                <a:effectLst/>
              </a:rPr>
              <a:t>Steve Hoefer </a:t>
            </a:r>
            <a:r>
              <a:rPr lang="zh-TW" altLang="en-US" smtClean="0">
                <a:effectLst/>
              </a:rPr>
              <a:t>想協助盲友藉由感覺「聲音」來看見物體。這款手套利用聲納與虛擬觸覺來讓使用者閃避障礙，最遠可以感知到 </a:t>
            </a:r>
            <a:r>
              <a:rPr lang="en-US" altLang="zh-TW" smtClean="0">
                <a:effectLst/>
              </a:rPr>
              <a:t>10 </a:t>
            </a:r>
            <a:r>
              <a:rPr lang="zh-TW" altLang="en-US" smtClean="0">
                <a:effectLst/>
              </a:rPr>
              <a:t>英呎（約 </a:t>
            </a:r>
            <a:r>
              <a:rPr lang="en-US" altLang="zh-TW" smtClean="0">
                <a:effectLst/>
              </a:rPr>
              <a:t>3 </a:t>
            </a:r>
            <a:r>
              <a:rPr lang="zh-TW" altLang="en-US" smtClean="0">
                <a:effectLst/>
              </a:rPr>
              <a:t>公尺）外的物件。</a:t>
            </a:r>
          </a:p>
          <a:p>
            <a:r>
              <a:rPr lang="zh-TW" altLang="en-US" smtClean="0">
                <a:effectLst/>
              </a:rPr>
              <a:t>手套會把資訊轉化為壓力，使用者藉由感受手腕上的擠壓感，來感受周圍物件的分佈。雖然這還買不到，但你可以花美金 </a:t>
            </a:r>
            <a:r>
              <a:rPr lang="en-US" altLang="zh-TW" smtClean="0">
                <a:effectLst/>
              </a:rPr>
              <a:t>90 </a:t>
            </a:r>
            <a:r>
              <a:rPr lang="zh-TW" altLang="en-US" smtClean="0">
                <a:effectLst/>
              </a:rPr>
              <a:t>元自己組裝一個。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1909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智慧型眼鏡可說是近期最夯的穿戴式電腦。照片左上方為 </a:t>
            </a:r>
            <a:r>
              <a:rPr lang="en-US" altLang="zh-TW" smtClean="0">
                <a:effectLst/>
              </a:rPr>
              <a:t>Lumus OE-31 </a:t>
            </a:r>
            <a:r>
              <a:rPr lang="zh-TW" altLang="en-US" smtClean="0">
                <a:effectLst/>
              </a:rPr>
              <a:t>的模型，擁有 </a:t>
            </a:r>
            <a:r>
              <a:rPr lang="en-US" altLang="zh-TW" smtClean="0">
                <a:effectLst/>
              </a:rPr>
              <a:t>640*360 </a:t>
            </a:r>
            <a:r>
              <a:rPr lang="zh-TW" altLang="en-US" smtClean="0">
                <a:effectLst/>
              </a:rPr>
              <a:t>畫素，藉由可透視微型顯示器觀看影片、閱讀電子郵件、路線導航等，可能今年就會以美金 </a:t>
            </a:r>
            <a:r>
              <a:rPr lang="en-US" altLang="zh-TW" smtClean="0">
                <a:effectLst/>
              </a:rPr>
              <a:t>500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15,000 </a:t>
            </a:r>
            <a:r>
              <a:rPr lang="zh-TW" altLang="en-US" smtClean="0">
                <a:effectLst/>
              </a:rPr>
              <a:t>元）的價格上市。</a:t>
            </a:r>
          </a:p>
          <a:p>
            <a:r>
              <a:rPr lang="zh-TW" altLang="en-US" smtClean="0">
                <a:effectLst/>
              </a:rPr>
              <a:t>另一個更受矚目的智慧型眼鏡則是曾出現在時裝秀上的 </a:t>
            </a:r>
            <a:r>
              <a:rPr lang="en-US" altLang="zh-TW" smtClean="0">
                <a:effectLst/>
              </a:rPr>
              <a:t>Google Project Glass</a:t>
            </a:r>
            <a:r>
              <a:rPr lang="zh-TW" altLang="en-US" smtClean="0">
                <a:effectLst/>
              </a:rPr>
              <a:t>。數位影像會出現在使用者的視線上方，或是從側邊跑出選單，預計於今年以美金 </a:t>
            </a:r>
            <a:r>
              <a:rPr lang="en-US" altLang="zh-TW" smtClean="0">
                <a:effectLst/>
              </a:rPr>
              <a:t>1,500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45,000 </a:t>
            </a:r>
            <a:r>
              <a:rPr lang="zh-TW" altLang="en-US" smtClean="0">
                <a:effectLst/>
              </a:rPr>
              <a:t>元）的價格上市。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3247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有想過像配戴首飾一樣攜帶電腦嗎？小小的 </a:t>
            </a:r>
            <a:r>
              <a:rPr lang="en-US" altLang="zh-TW" smtClean="0">
                <a:effectLst/>
              </a:rPr>
              <a:t>Wimm One </a:t>
            </a:r>
            <a:r>
              <a:rPr lang="zh-TW" altLang="en-US" smtClean="0">
                <a:effectLst/>
              </a:rPr>
              <a:t>長寬皆 </a:t>
            </a:r>
            <a:r>
              <a:rPr lang="en-US" altLang="zh-TW" smtClean="0">
                <a:effectLst/>
              </a:rPr>
              <a:t>1.5 </a:t>
            </a:r>
            <a:r>
              <a:rPr lang="zh-TW" altLang="en-US" smtClean="0">
                <a:effectLst/>
              </a:rPr>
              <a:t>吋，高度僅 </a:t>
            </a:r>
            <a:r>
              <a:rPr lang="en-US" altLang="zh-TW" smtClean="0">
                <a:effectLst/>
              </a:rPr>
              <a:t>0.5 </a:t>
            </a:r>
            <a:r>
              <a:rPr lang="zh-TW" altLang="en-US" smtClean="0">
                <a:effectLst/>
              </a:rPr>
              <a:t>吋，且只有 </a:t>
            </a:r>
            <a:r>
              <a:rPr lang="en-US" altLang="zh-TW" smtClean="0">
                <a:effectLst/>
              </a:rPr>
              <a:t>0.77 </a:t>
            </a:r>
            <a:r>
              <a:rPr lang="zh-TW" altLang="en-US" smtClean="0">
                <a:effectLst/>
              </a:rPr>
              <a:t>盎司（約 </a:t>
            </a:r>
            <a:r>
              <a:rPr lang="en-US" altLang="zh-TW" smtClean="0">
                <a:effectLst/>
              </a:rPr>
              <a:t>22 </a:t>
            </a:r>
            <a:r>
              <a:rPr lang="zh-TW" altLang="en-US" smtClean="0">
                <a:effectLst/>
              </a:rPr>
              <a:t>公克）重，可以輕鬆夾在包包上，或是夾在領口成為衣裝的一部分。</a:t>
            </a:r>
          </a:p>
          <a:p>
            <a:r>
              <a:rPr lang="en-US" altLang="zh-TW" smtClean="0">
                <a:effectLst/>
              </a:rPr>
              <a:t>Wimm One </a:t>
            </a:r>
            <a:r>
              <a:rPr lang="zh-TW" altLang="en-US" smtClean="0">
                <a:effectLst/>
              </a:rPr>
              <a:t>採取 </a:t>
            </a:r>
            <a:r>
              <a:rPr lang="en-US" altLang="zh-TW" smtClean="0">
                <a:effectLst/>
              </a:rPr>
              <a:t>open-source </a:t>
            </a:r>
            <a:r>
              <a:rPr lang="zh-TW" altLang="en-US" smtClean="0">
                <a:effectLst/>
              </a:rPr>
              <a:t>的微系統（</a:t>
            </a:r>
            <a:r>
              <a:rPr lang="en-US" altLang="zh-TW" smtClean="0">
                <a:effectLst/>
              </a:rPr>
              <a:t>microsystem</a:t>
            </a:r>
            <a:r>
              <a:rPr lang="zh-TW" altLang="en-US" smtClean="0">
                <a:effectLst/>
              </a:rPr>
              <a:t>），支援 </a:t>
            </a:r>
            <a:r>
              <a:rPr lang="en-US" altLang="zh-TW" smtClean="0">
                <a:effectLst/>
              </a:rPr>
              <a:t>Android</a:t>
            </a:r>
            <a:r>
              <a:rPr lang="zh-TW" altLang="en-US" smtClean="0">
                <a:effectLst/>
              </a:rPr>
              <a:t>、藍芽與 </a:t>
            </a:r>
            <a:r>
              <a:rPr lang="en-US" altLang="zh-TW" smtClean="0">
                <a:effectLst/>
              </a:rPr>
              <a:t>Wi-Fi</a:t>
            </a:r>
            <a:r>
              <a:rPr lang="zh-TW" altLang="en-US" smtClean="0">
                <a:effectLst/>
              </a:rPr>
              <a:t>，內建 </a:t>
            </a:r>
            <a:r>
              <a:rPr lang="en-US" altLang="zh-TW" smtClean="0">
                <a:effectLst/>
              </a:rPr>
              <a:t>32GB </a:t>
            </a:r>
            <a:r>
              <a:rPr lang="zh-TW" altLang="en-US" smtClean="0">
                <a:effectLst/>
              </a:rPr>
              <a:t>儲存空間，且具有 </a:t>
            </a:r>
            <a:r>
              <a:rPr lang="en-US" altLang="zh-TW" smtClean="0">
                <a:effectLst/>
              </a:rPr>
              <a:t>1.4 </a:t>
            </a:r>
            <a:r>
              <a:rPr lang="zh-TW" altLang="en-US" smtClean="0">
                <a:effectLst/>
              </a:rPr>
              <a:t>吋多點觸控螢幕。</a:t>
            </a:r>
            <a:r>
              <a:rPr lang="en-US" altLang="zh-TW" smtClean="0">
                <a:effectLst/>
              </a:rPr>
              <a:t>Wimm </a:t>
            </a:r>
            <a:r>
              <a:rPr lang="zh-TW" altLang="en-US" smtClean="0">
                <a:effectLst/>
              </a:rPr>
              <a:t>希望開發者多多改良硬體與軟體，並寫出更多應用程式。目前已有的應用程式以簡單管理個人工作為主，例如獲得推特訊息或是追蹤卡路里消耗等。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4642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由藝術家 </a:t>
            </a:r>
            <a:r>
              <a:rPr lang="en-US" altLang="zh-TW" smtClean="0">
                <a:effectLst/>
              </a:rPr>
              <a:t>Dominic Wilcox </a:t>
            </a:r>
            <a:r>
              <a:rPr lang="zh-TW" altLang="en-US" smtClean="0">
                <a:effectLst/>
              </a:rPr>
              <a:t>設計，</a:t>
            </a:r>
            <a:r>
              <a:rPr lang="en-US" altLang="zh-TW" smtClean="0">
                <a:effectLst/>
              </a:rPr>
              <a:t>Stamp Shoes </a:t>
            </a:r>
            <a:r>
              <a:rPr lang="zh-TW" altLang="en-US" smtClean="0">
                <a:effectLst/>
              </a:rPr>
              <a:t>訂製，鞋中放有 </a:t>
            </a:r>
            <a:r>
              <a:rPr lang="en-US" altLang="zh-TW" smtClean="0">
                <a:effectLst/>
              </a:rPr>
              <a:t>GPS </a:t>
            </a:r>
            <a:r>
              <a:rPr lang="zh-TW" altLang="en-US" smtClean="0">
                <a:effectLst/>
              </a:rPr>
              <a:t>晶片、一對遙控裝置和一支天線。</a:t>
            </a:r>
          </a:p>
          <a:p>
            <a:r>
              <a:rPr lang="zh-TW" altLang="en-US" smtClean="0">
                <a:effectLst/>
              </a:rPr>
              <a:t>左腳上圓圈狀的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將會如羅盤般指示方向，而右腳的直線 </a:t>
            </a:r>
            <a:r>
              <a:rPr lang="en-US" altLang="zh-TW" smtClean="0">
                <a:effectLst/>
              </a:rPr>
              <a:t>LED </a:t>
            </a:r>
            <a:r>
              <a:rPr lang="zh-TW" altLang="en-US" smtClean="0">
                <a:effectLst/>
              </a:rPr>
              <a:t>燈則顯示距離目標還剩多遠。在出發前，你必須先在電腦上設定好路線，然後藉由 </a:t>
            </a:r>
            <a:r>
              <a:rPr lang="en-US" altLang="zh-TW" smtClean="0">
                <a:effectLst/>
              </a:rPr>
              <a:t>USB </a:t>
            </a:r>
            <a:r>
              <a:rPr lang="zh-TW" altLang="en-US" smtClean="0">
                <a:effectLst/>
              </a:rPr>
              <a:t>線傳輸資訊到鞋中，最後只要把兩腳跟互相敲一下，就可以啟動程式走出門了。</a:t>
            </a:r>
          </a:p>
          <a:p>
            <a:r>
              <a:rPr lang="zh-TW" altLang="en-US" smtClean="0">
                <a:effectLst/>
              </a:rPr>
              <a:t>不過這款鞋要價可不便宜，一雙約美金 </a:t>
            </a:r>
            <a:r>
              <a:rPr lang="en-US" altLang="zh-TW" smtClean="0">
                <a:effectLst/>
              </a:rPr>
              <a:t>1,750 </a:t>
            </a:r>
            <a:r>
              <a:rPr lang="zh-TW" altLang="en-US" smtClean="0">
                <a:effectLst/>
              </a:rPr>
              <a:t>元（約台幣 </a:t>
            </a:r>
            <a:r>
              <a:rPr lang="en-US" altLang="zh-TW" smtClean="0">
                <a:effectLst/>
              </a:rPr>
              <a:t>52,000 </a:t>
            </a:r>
            <a:r>
              <a:rPr lang="zh-TW" altLang="en-US" smtClean="0">
                <a:effectLst/>
              </a:rPr>
              <a:t>元 ），看來在大量生產前很難入手了。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5452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由 </a:t>
            </a:r>
            <a:r>
              <a:rPr lang="en-US" altLang="zh-TW" smtClean="0">
                <a:effectLst/>
              </a:rPr>
              <a:t>Pranav Mistry </a:t>
            </a:r>
            <a:r>
              <a:rPr lang="zh-TW" altLang="en-US" smtClean="0">
                <a:effectLst/>
              </a:rPr>
              <a:t>研發於 </a:t>
            </a:r>
            <a:r>
              <a:rPr lang="en-US" altLang="zh-TW" smtClean="0">
                <a:effectLst/>
                <a:hlinkClick r:id="rId3" tooltip="MIT Media"/>
              </a:rPr>
              <a:t>MIT Media</a:t>
            </a:r>
            <a:r>
              <a:rPr lang="zh-TW" altLang="en-US" smtClean="0">
                <a:effectLst/>
              </a:rPr>
              <a:t> 實驗室。號稱能夠增強人類的五感的 </a:t>
            </a:r>
            <a:r>
              <a:rPr lang="en-US" altLang="zh-TW" smtClean="0">
                <a:effectLst/>
              </a:rPr>
              <a:t>Sixth Sense </a:t>
            </a:r>
            <a:r>
              <a:rPr lang="zh-TW" altLang="en-US" smtClean="0">
                <a:effectLst/>
              </a:rPr>
              <a:t>系統，包括一個迷你投影機和鏡子，以及一個偵測手勢的鏡頭。</a:t>
            </a:r>
          </a:p>
          <a:p>
            <a:r>
              <a:rPr lang="zh-TW" altLang="en-US" smtClean="0">
                <a:effectLst/>
              </a:rPr>
              <a:t>雖然戴在脖子上像個超大的項鍊，還必須戴上不同顏色的指套，鏡頭才能夠辨析動作，但 </a:t>
            </a:r>
            <a:r>
              <a:rPr lang="en-US" altLang="zh-TW" smtClean="0">
                <a:effectLst/>
              </a:rPr>
              <a:t>Sixth Sense </a:t>
            </a:r>
            <a:r>
              <a:rPr lang="zh-TW" altLang="en-US" smtClean="0">
                <a:effectLst/>
              </a:rPr>
              <a:t>十分適用於地圖投影互動、翻動投影的照片，或是在投影出來的按鍵上撥電話。雖然還未出售，但 </a:t>
            </a:r>
            <a:r>
              <a:rPr lang="en-US" altLang="zh-TW" smtClean="0">
                <a:effectLst/>
              </a:rPr>
              <a:t>Mistry </a:t>
            </a:r>
            <a:r>
              <a:rPr lang="zh-TW" altLang="en-US" smtClean="0">
                <a:effectLst/>
              </a:rPr>
              <a:t>表示，其實只要花美金 </a:t>
            </a:r>
            <a:r>
              <a:rPr lang="en-US" altLang="zh-TW" smtClean="0">
                <a:effectLst/>
              </a:rPr>
              <a:t>350 </a:t>
            </a:r>
            <a:r>
              <a:rPr lang="zh-TW" altLang="en-US" smtClean="0">
                <a:effectLst/>
              </a:rPr>
              <a:t>元就可以 </a:t>
            </a:r>
            <a:r>
              <a:rPr lang="en-US" altLang="zh-TW" smtClean="0">
                <a:effectLst/>
                <a:hlinkClick r:id="rId4" tooltip="DIY"/>
              </a:rPr>
              <a:t>DIY</a:t>
            </a:r>
            <a:r>
              <a:rPr lang="zh-TW" altLang="en-US" smtClean="0">
                <a:effectLst/>
              </a:rPr>
              <a:t> 一個 </a:t>
            </a:r>
            <a:r>
              <a:rPr lang="en-US" altLang="zh-TW" smtClean="0">
                <a:effectLst/>
              </a:rPr>
              <a:t>Sixth Sense</a:t>
            </a:r>
            <a:r>
              <a:rPr lang="zh-TW" altLang="en-US" smtClean="0">
                <a:effectLst/>
              </a:rPr>
              <a:t>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55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把 </a:t>
            </a:r>
            <a:r>
              <a:rPr lang="en-US" altLang="zh-TW" smtClean="0">
                <a:effectLst/>
              </a:rPr>
              <a:t>Hrvoje Benko </a:t>
            </a:r>
            <a:r>
              <a:rPr lang="zh-TW" altLang="en-US" smtClean="0">
                <a:effectLst/>
              </a:rPr>
              <a:t>研發的這套裝置戴在肩膀上的話，就可以在任何平面上創造出自己的觸控區。</a:t>
            </a:r>
          </a:p>
          <a:p>
            <a:r>
              <a:rPr lang="zh-TW" altLang="en-US" smtClean="0">
                <a:effectLst/>
              </a:rPr>
              <a:t>這套機械創造於微軟公司的研究室，因此運用了微軟的 </a:t>
            </a:r>
            <a:r>
              <a:rPr lang="en-US" altLang="zh-TW" smtClean="0">
                <a:effectLst/>
              </a:rPr>
              <a:t>Kinect </a:t>
            </a:r>
            <a:r>
              <a:rPr lang="zh-TW" altLang="en-US" smtClean="0">
                <a:effectLst/>
              </a:rPr>
              <a:t>感應動態，以及用迷你投影機來創造虛擬互動區。使用者可以用雙指縮放等熟悉的手勢，來控制投影的圖片和打電話，或是從地圖軟體上操作方向等。</a:t>
            </a:r>
          </a:p>
          <a:p>
            <a:r>
              <a:rPr lang="zh-TW" altLang="en-US" smtClean="0">
                <a:effectLst/>
              </a:rPr>
              <a:t>好消息是，</a:t>
            </a:r>
            <a:r>
              <a:rPr lang="en-US" altLang="zh-TW" smtClean="0">
                <a:effectLst/>
              </a:rPr>
              <a:t>Benko </a:t>
            </a:r>
            <a:r>
              <a:rPr lang="zh-TW" altLang="en-US" smtClean="0">
                <a:effectLst/>
              </a:rPr>
              <a:t>表示整個裝置還有辦法可以再輕一點和小一點，看起來也比較不像外星人。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4536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目前的運動感應器大都依附在皮膚或綁在身上，但很快地就會與健身衣結合在一起了。</a:t>
            </a:r>
          </a:p>
          <a:p>
            <a:r>
              <a:rPr lang="en-US" altLang="zh-TW" smtClean="0">
                <a:effectLst/>
              </a:rPr>
              <a:t>BioModule </a:t>
            </a:r>
            <a:r>
              <a:rPr lang="zh-TW" altLang="en-US" smtClean="0">
                <a:effectLst/>
              </a:rPr>
              <a:t>圓形的感應器不到一盎司（約 </a:t>
            </a:r>
            <a:r>
              <a:rPr lang="en-US" altLang="zh-TW" smtClean="0">
                <a:effectLst/>
              </a:rPr>
              <a:t>31 </a:t>
            </a:r>
            <a:r>
              <a:rPr lang="zh-TW" altLang="en-US" smtClean="0">
                <a:effectLst/>
              </a:rPr>
              <a:t>公克）重，能夠測量心跳、呼吸頻率，以及體表溫度，另外還有一個加速度計可以監測速度與動作。</a:t>
            </a:r>
          </a:p>
          <a:p>
            <a:r>
              <a:rPr lang="zh-TW" altLang="en-US" smtClean="0">
                <a:effectLst/>
              </a:rPr>
              <a:t>所有的資訊可以傳輸到 </a:t>
            </a:r>
            <a:r>
              <a:rPr lang="en-US" altLang="zh-TW" smtClean="0">
                <a:effectLst/>
              </a:rPr>
              <a:t>1,000 </a:t>
            </a:r>
            <a:r>
              <a:rPr lang="zh-TW" altLang="en-US" smtClean="0">
                <a:effectLst/>
              </a:rPr>
              <a:t>英呎（約 </a:t>
            </a:r>
            <a:r>
              <a:rPr lang="en-US" altLang="zh-TW" smtClean="0">
                <a:effectLst/>
              </a:rPr>
              <a:t>300 </a:t>
            </a:r>
            <a:r>
              <a:rPr lang="zh-TW" altLang="en-US" smtClean="0">
                <a:effectLst/>
              </a:rPr>
              <a:t>公尺）以內正在運行 </a:t>
            </a:r>
            <a:r>
              <a:rPr lang="en-US" altLang="zh-TW" smtClean="0">
                <a:effectLst/>
                <a:hlinkClick r:id="rId3" tooltip="OmniSense"/>
              </a:rPr>
              <a:t>OmniSense</a:t>
            </a:r>
            <a:r>
              <a:rPr lang="zh-TW" altLang="en-US" smtClean="0">
                <a:effectLst/>
              </a:rPr>
              <a:t> 軟體的電腦，最多還可以同時追蹤 </a:t>
            </a:r>
            <a:r>
              <a:rPr lang="en-US" altLang="zh-TW" smtClean="0">
                <a:effectLst/>
              </a:rPr>
              <a:t>50 </a:t>
            </a:r>
            <a:r>
              <a:rPr lang="zh-TW" altLang="en-US" smtClean="0">
                <a:effectLst/>
              </a:rPr>
              <a:t>位跑者。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0493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我們每天大量使用鍵盤與滑鼠，而伊利諾大學的 </a:t>
            </a:r>
            <a:r>
              <a:rPr lang="en-US" altLang="zh-TW" smtClean="0">
                <a:effectLst/>
                <a:hlinkClick r:id="rId3" tooltip="John Rogers"/>
              </a:rPr>
              <a:t>John Rogers</a:t>
            </a:r>
            <a:r>
              <a:rPr lang="zh-TW" altLang="en-US" smtClean="0">
                <a:effectLst/>
              </a:rPr>
              <a:t> 則把操作介面濃縮至手指頭上。指套表面微小的感應器可以偵測酸度，而圓形的迴路負責處理資訊。當指套有所感應，迴路就會釋出微弱的電子訊號，讓指尖有刺痛感。</a:t>
            </a:r>
          </a:p>
          <a:p>
            <a:r>
              <a:rPr lang="en-US" altLang="zh-TW" smtClean="0">
                <a:effectLst/>
              </a:rPr>
              <a:t>Rogers </a:t>
            </a:r>
            <a:r>
              <a:rPr lang="zh-TW" altLang="en-US" smtClean="0">
                <a:effectLst/>
              </a:rPr>
              <a:t>正在努力將這種指套與外科手套結合，若再加上 </a:t>
            </a:r>
            <a:r>
              <a:rPr lang="en-US" altLang="zh-TW" smtClean="0">
                <a:effectLst/>
              </a:rPr>
              <a:t>MRI </a:t>
            </a:r>
            <a:r>
              <a:rPr lang="zh-TW" altLang="en-US" smtClean="0">
                <a:effectLst/>
              </a:rPr>
              <a:t>或 </a:t>
            </a:r>
            <a:r>
              <a:rPr lang="en-US" altLang="zh-TW" smtClean="0">
                <a:effectLst/>
              </a:rPr>
              <a:t>X </a:t>
            </a:r>
            <a:r>
              <a:rPr lang="zh-TW" altLang="en-US" smtClean="0">
                <a:effectLst/>
              </a:rPr>
              <a:t>光影像，就能幫助外科醫師發現肉眼不易看見的腫瘤或傷口。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154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3775" y="768350"/>
            <a:ext cx="5116513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>
                <a:effectLst/>
              </a:rPr>
              <a:t>未來最潮的將不再是假刺青，而是由加州大學聖地牙哥分校的 </a:t>
            </a:r>
            <a:r>
              <a:rPr lang="en-US" altLang="zh-TW" smtClean="0">
                <a:effectLst/>
              </a:rPr>
              <a:t>Todd Coleman </a:t>
            </a:r>
            <a:r>
              <a:rPr lang="zh-TW" altLang="en-US" smtClean="0">
                <a:effectLst/>
              </a:rPr>
              <a:t>所研發的機能性刺青。</a:t>
            </a:r>
          </a:p>
          <a:p>
            <a:r>
              <a:rPr lang="zh-TW" altLang="en-US" smtClean="0">
                <a:effectLst/>
              </a:rPr>
              <a:t>運用表皮電子學所研發的這種超薄電子貼片，可以隨著皮膚伸縮與彎曲，同時偵測病患的體表溫度、腦波及心跳，並透過無線網路回傳至醫院的電腦中。</a:t>
            </a:r>
          </a:p>
          <a:p>
            <a:r>
              <a:rPr lang="zh-TW" altLang="en-US" smtClean="0">
                <a:effectLst/>
              </a:rPr>
              <a:t>這項技術將來甚至可運用在婦產科。將這種刺青放置懷孕母親的腹部，便可監測嬰兒的心搏、氧氣含量，以及其他重要資訊。</a:t>
            </a:r>
          </a:p>
          <a:p>
            <a:r>
              <a:rPr lang="en-US" altLang="zh-TW" smtClean="0">
                <a:effectLst/>
              </a:rPr>
              <a:t>Nokia </a:t>
            </a:r>
            <a:r>
              <a:rPr lang="zh-TW" altLang="en-US" smtClean="0">
                <a:effectLst/>
              </a:rPr>
              <a:t>也在研發相似的電子紋身，會在來電或收到簡訊時震動提示。</a:t>
            </a:r>
          </a:p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163FFD-F598-497C-A728-510CD2CDF2F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0019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AB305-C83E-4A03-AE2F-FE938C965BB2}" type="datetime1">
              <a:rPr lang="zh-TW" altLang="en-US" smtClean="0"/>
              <a:t>2014/8/14</a:t>
            </a:fld>
            <a:endParaRPr lang="en-US" dirty="0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en-US" dirty="0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5C439-04B6-4E27-A178-689A2F938516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34DCB-D27F-42D4-9752-A4C21492A642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2C2CC-7273-4A91-B30E-BE2CC43E599C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4C4C8DF-9CA3-4DEE-A7EE-00D7C8ACC518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645024"/>
            <a:ext cx="7772400" cy="1752600"/>
          </a:xfrm>
        </p:spPr>
        <p:txBody>
          <a:bodyPr anchor="ctr"/>
          <a:lstStyle>
            <a:lvl1pPr algn="ctr">
              <a:defRPr sz="4200" b="1" cap="none" spc="0">
                <a:ln w="1905"/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4605-1E03-48F5-B209-F972519D5C95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8FFE90D-B33A-4E08-A1D4-256FC019A8F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24A2-822F-4CEE-9E56-B8157D7AFA21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F41387F-5060-44C0-A44C-E9DAAC68E27C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F7F61-F271-4FB9-984B-DCE092877D2B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橢圓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橢圓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A3592-450E-40A1-B312-392C668FB03B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CE847-C994-417C-8B35-A376F282A33A}" type="datetimeFigureOut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B79017-6DCD-4E72-855C-57CB9154922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8FFE90D-B33A-4E08-A1D4-256FC019A8F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81A0-5682-42EB-8CF3-33F0C04631A0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線接點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橢圓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8FFE90D-B33A-4E08-A1D4-256FC019A8F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E8905593-FF7A-4AC8-9E2B-2C65085C3C4F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r>
              <a:rPr lang="zh-TW" altLang="en-US" smtClean="0"/>
              <a:t>穿戴式行動裝置</a:t>
            </a:r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2E52859-27A9-4751-BB85-62A06E1FAB6B}" type="datetime1">
              <a:rPr lang="zh-TW" altLang="en-US" smtClean="0"/>
              <a:t>2014/8/14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穿戴式行動裝置</a:t>
            </a:r>
            <a:endParaRPr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8FFE90D-B33A-4E08-A1D4-256FC019A8F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8DF-9CA3-4DEE-A7EE-00D7C8ACC518}" type="slidenum">
              <a:rPr lang="zh-TW" altLang="en-US" smtClean="0"/>
              <a:t>1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55576" y="3501008"/>
            <a:ext cx="7772400" cy="1752600"/>
          </a:xfrm>
        </p:spPr>
        <p:txBody>
          <a:bodyPr/>
          <a:lstStyle/>
          <a:p>
            <a:r>
              <a:rPr lang="en-US" altLang="zh-TW" smtClean="0"/>
              <a:t>10 </a:t>
            </a:r>
            <a:r>
              <a:rPr lang="zh-TW" altLang="en-US" smtClean="0"/>
              <a:t>款最新奇穿戴式電腦裝置</a:t>
            </a:r>
            <a:endParaRPr lang="zh-TW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350737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40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8.</a:t>
            </a:r>
            <a:r>
              <a:rPr lang="zh-TW" altLang="en-US" smtClean="0"/>
              <a:t> 機能紋身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366169"/>
            <a:ext cx="4038600" cy="2692399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表皮電子學（</a:t>
            </a:r>
            <a:r>
              <a:rPr lang="en-US" altLang="zh-TW" smtClean="0"/>
              <a:t>Epidermal electronics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424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9.</a:t>
            </a:r>
            <a:r>
              <a:rPr lang="zh-TW" altLang="en-US" smtClean="0"/>
              <a:t> 光彩奪目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359819"/>
            <a:ext cx="4038600" cy="2705099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花型元件（</a:t>
            </a:r>
            <a:r>
              <a:rPr lang="en-US" altLang="zh-TW" smtClean="0"/>
              <a:t>Flora kit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884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mtClean="0"/>
              <a:t>10.</a:t>
            </a:r>
            <a:r>
              <a:rPr lang="zh-TW" altLang="en-US" smtClean="0"/>
              <a:t> 第二</a:t>
            </a:r>
            <a:r>
              <a:rPr lang="zh-TW" altLang="en-US"/>
              <a:t>雙眼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4C8DF-9CA3-4DEE-A7EE-00D7C8ACC518}" type="slidenum">
              <a:rPr lang="zh-TW" altLang="en-US" smtClean="0"/>
              <a:t>12</a:t>
            </a:fld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435025"/>
            <a:ext cx="4038600" cy="2554688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TW"/>
              <a:t>The Tacit Project glove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8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4010" y="1187186"/>
            <a:ext cx="2341951" cy="1404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矩形 7"/>
          <p:cNvSpPr/>
          <p:nvPr/>
        </p:nvSpPr>
        <p:spPr>
          <a:xfrm>
            <a:off x="3399431" y="1187186"/>
            <a:ext cx="2341951" cy="140400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矩形 9"/>
          <p:cNvSpPr/>
          <p:nvPr/>
        </p:nvSpPr>
        <p:spPr>
          <a:xfrm>
            <a:off x="6184852" y="1187186"/>
            <a:ext cx="2341951" cy="14040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矩形 11"/>
          <p:cNvSpPr/>
          <p:nvPr/>
        </p:nvSpPr>
        <p:spPr>
          <a:xfrm>
            <a:off x="614010" y="2855876"/>
            <a:ext cx="2341951" cy="14040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矩形 13"/>
          <p:cNvSpPr/>
          <p:nvPr/>
        </p:nvSpPr>
        <p:spPr>
          <a:xfrm>
            <a:off x="3399431" y="2855876"/>
            <a:ext cx="2341951" cy="140400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矩形 15"/>
          <p:cNvSpPr/>
          <p:nvPr/>
        </p:nvSpPr>
        <p:spPr>
          <a:xfrm>
            <a:off x="6184852" y="2855876"/>
            <a:ext cx="2341951" cy="1404000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矩形 17"/>
          <p:cNvSpPr/>
          <p:nvPr/>
        </p:nvSpPr>
        <p:spPr>
          <a:xfrm>
            <a:off x="614010" y="4524566"/>
            <a:ext cx="2341951" cy="1404000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矩形 19"/>
          <p:cNvSpPr/>
          <p:nvPr/>
        </p:nvSpPr>
        <p:spPr>
          <a:xfrm>
            <a:off x="3399431" y="4524566"/>
            <a:ext cx="2341951" cy="1404000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矩形 21">
            <a:hlinkClick r:id="" action="ppaction://noaction"/>
          </p:cNvPr>
          <p:cNvSpPr/>
          <p:nvPr/>
        </p:nvSpPr>
        <p:spPr>
          <a:xfrm>
            <a:off x="6184852" y="4524566"/>
            <a:ext cx="2341951" cy="14040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497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1. </a:t>
            </a:r>
            <a:r>
              <a:rPr lang="zh-TW" altLang="en-US" smtClean="0"/>
              <a:t>四眼天機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229578"/>
            <a:ext cx="4038600" cy="2965582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TW" smtClean="0"/>
              <a:t>Lumus OE-31 </a:t>
            </a:r>
            <a:r>
              <a:rPr lang="zh-TW" altLang="en-US" smtClean="0"/>
              <a:t>與 </a:t>
            </a:r>
            <a:r>
              <a:rPr lang="en-US" altLang="zh-TW" smtClean="0"/>
              <a:t>Google Project Glass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22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2.</a:t>
            </a:r>
            <a:r>
              <a:rPr lang="zh-TW" altLang="en-US" smtClean="0"/>
              <a:t> 時尚小巧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533030"/>
            <a:ext cx="4038600" cy="2358678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TW" dirty="0" err="1" smtClean="0"/>
              <a:t>Wimm</a:t>
            </a:r>
            <a:r>
              <a:rPr lang="en-US" altLang="zh-TW" dirty="0" smtClean="0"/>
              <a:t> One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714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3.</a:t>
            </a:r>
            <a:r>
              <a:rPr lang="zh-TW" altLang="en-US" smtClean="0"/>
              <a:t> 走上正途：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380245"/>
            <a:ext cx="4038600" cy="2664247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dirty="0" smtClean="0"/>
              <a:t>回家真好 </a:t>
            </a:r>
            <a:r>
              <a:rPr lang="en-US" altLang="zh-TW" dirty="0" smtClean="0"/>
              <a:t>GPS </a:t>
            </a:r>
            <a:r>
              <a:rPr lang="zh-TW" altLang="en-US" dirty="0" smtClean="0"/>
              <a:t>鞋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9272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4. </a:t>
            </a:r>
            <a:r>
              <a:rPr lang="zh-TW" altLang="en-US" smtClean="0"/>
              <a:t>隔空操控</a:t>
            </a:r>
            <a:endParaRPr lang="zh-TW" altLang="en-US"/>
          </a:p>
        </p:txBody>
      </p:sp>
      <p:pic>
        <p:nvPicPr>
          <p:cNvPr id="11" name="內容版面配置區 10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437428"/>
            <a:ext cx="4038600" cy="2549881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第六感（</a:t>
            </a:r>
            <a:r>
              <a:rPr lang="en-US" altLang="zh-TW" smtClean="0"/>
              <a:t>Sixth Sense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12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5.</a:t>
            </a:r>
            <a:r>
              <a:rPr lang="zh-TW" altLang="en-US" smtClean="0"/>
              <a:t> 隨心所觸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391526"/>
            <a:ext cx="4038600" cy="2641686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穿戴式多點觸控投影機（</a:t>
            </a:r>
            <a:r>
              <a:rPr lang="en-US" altLang="zh-TW" smtClean="0"/>
              <a:t>Wearable Multitouch Projector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4079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6.</a:t>
            </a:r>
            <a:r>
              <a:rPr lang="zh-TW" altLang="en-US" smtClean="0"/>
              <a:t> 運動良伴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077860"/>
            <a:ext cx="4038600" cy="3269018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zh-TW" altLang="en-US" smtClean="0"/>
              <a:t>健身衣（</a:t>
            </a:r>
            <a:r>
              <a:rPr lang="en-US" altLang="zh-TW" smtClean="0"/>
              <a:t>Workout clothes with BioModule sensor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694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mtClean="0"/>
              <a:t>7.</a:t>
            </a:r>
            <a:r>
              <a:rPr lang="zh-TW" altLang="en-US" smtClean="0"/>
              <a:t> 超有感指頭</a:t>
            </a:r>
            <a:endParaRPr lang="zh-TW" altLang="en-US"/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2358250"/>
            <a:ext cx="4038600" cy="2708237"/>
          </a:xfrm>
        </p:spPr>
      </p:pic>
      <p:sp>
        <p:nvSpPr>
          <p:cNvPr id="3" name="文字版面配置區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TW" altLang="en-US" smtClean="0"/>
              <a:t>密布感應器指套（</a:t>
            </a:r>
            <a:r>
              <a:rPr lang="en-US" altLang="zh-TW" smtClean="0"/>
              <a:t>Sensor-laden fingertip tubes</a:t>
            </a:r>
            <a:r>
              <a:rPr lang="zh-TW" altLang="en-US" smtClean="0"/>
              <a:t>）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63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C0DCC0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C0DCC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225</TotalTime>
  <Words>1160</Words>
  <Application>Microsoft Office PowerPoint</Application>
  <PresentationFormat>如螢幕大小 (4:3)</PresentationFormat>
  <Paragraphs>61</Paragraphs>
  <Slides>12</Slides>
  <Notes>11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市鎮</vt:lpstr>
      <vt:lpstr>10 款最新奇穿戴式電腦裝置</vt:lpstr>
      <vt:lpstr>PowerPoint 簡報</vt:lpstr>
      <vt:lpstr>1. 四眼天機</vt:lpstr>
      <vt:lpstr>2. 時尚小巧</vt:lpstr>
      <vt:lpstr>3. 走上正途：</vt:lpstr>
      <vt:lpstr>4. 隔空操控</vt:lpstr>
      <vt:lpstr>5. 隨心所觸</vt:lpstr>
      <vt:lpstr>6. 運動良伴</vt:lpstr>
      <vt:lpstr>7. 超有感指頭</vt:lpstr>
      <vt:lpstr>8. 機能紋身</vt:lpstr>
      <vt:lpstr>9. 光彩奪目</vt:lpstr>
      <vt:lpstr>10. 第二雙眼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 MA</dc:creator>
  <cp:lastModifiedBy>陳淑卿</cp:lastModifiedBy>
  <cp:revision>11</cp:revision>
  <dcterms:created xsi:type="dcterms:W3CDTF">2014-07-13T21:59:53Z</dcterms:created>
  <dcterms:modified xsi:type="dcterms:W3CDTF">2014-08-14T07:12:11Z</dcterms:modified>
</cp:coreProperties>
</file>