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notesMasterIdLst>
    <p:notesMasterId r:id="rId18"/>
  </p:notesMasterIdLst>
  <p:sldIdLst>
    <p:sldId id="256" r:id="rId2"/>
    <p:sldId id="271" r:id="rId3"/>
    <p:sldId id="257" r:id="rId4"/>
    <p:sldId id="285" r:id="rId5"/>
    <p:sldId id="274" r:id="rId6"/>
    <p:sldId id="275" r:id="rId7"/>
    <p:sldId id="277" r:id="rId8"/>
    <p:sldId id="278" r:id="rId9"/>
    <p:sldId id="276" r:id="rId10"/>
    <p:sldId id="279" r:id="rId11"/>
    <p:sldId id="273" r:id="rId12"/>
    <p:sldId id="280" r:id="rId13"/>
    <p:sldId id="281" r:id="rId14"/>
    <p:sldId id="282" r:id="rId15"/>
    <p:sldId id="283" r:id="rId16"/>
    <p:sldId id="284" r:id="rId17"/>
  </p:sldIdLst>
  <p:sldSz cx="9144000" cy="6858000" type="screen4x3"/>
  <p:notesSz cx="6858000" cy="9144000"/>
  <p:custShowLst>
    <p:custShow name="電阻式觸控面板" id="0">
      <p:sldLst>
        <p:sld r:id="rId6"/>
      </p:sldLst>
    </p:custShow>
    <p:custShow name="電容式觸控面板" id="1">
      <p:sldLst>
        <p:sld r:id="rId7"/>
      </p:sldLst>
    </p:custShow>
    <p:custShow name="音波式觸控面板" id="2">
      <p:sldLst>
        <p:sld r:id="rId8"/>
      </p:sldLst>
    </p:custShow>
    <p:custShow name="光學(紅外線)式觸控面板" id="3">
      <p:sldLst>
        <p:sld r:id="rId9"/>
      </p:sldLst>
    </p:custShow>
    <p:custShow name="電磁式觸控面板" id="4">
      <p:sldLst>
        <p:sld r:id="rId10"/>
      </p:sldLst>
    </p:custShow>
  </p:custShowLst>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8F8F8"/>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napVertSplitter="1" vertBarState="minimized" horzBarState="maximized">
    <p:restoredLeft sz="11247" autoAdjust="0"/>
    <p:restoredTop sz="94716" autoAdjust="0"/>
  </p:normalViewPr>
  <p:slideViewPr>
    <p:cSldViewPr>
      <p:cViewPr varScale="1">
        <p:scale>
          <a:sx n="97" d="100"/>
          <a:sy n="97" d="100"/>
        </p:scale>
        <p:origin x="-1685" y="-91"/>
      </p:cViewPr>
      <p:guideLst>
        <p:guide orient="horz" pos="2160"/>
        <p:guide pos="2880"/>
      </p:guideLst>
    </p:cSldViewPr>
  </p:slideViewPr>
  <p:notesTextViewPr>
    <p:cViewPr>
      <p:scale>
        <a:sx n="1" d="1"/>
        <a:sy n="1" d="1"/>
      </p:scale>
      <p:origin x="0" y="0"/>
    </p:cViewPr>
  </p:notesTextViewPr>
  <p:sorterViewPr>
    <p:cViewPr>
      <p:scale>
        <a:sx n="190" d="100"/>
        <a:sy n="190" d="100"/>
      </p:scale>
      <p:origin x="0" y="4579"/>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3" Type="http://schemas.openxmlformats.org/officeDocument/2006/relationships/slide" Target="../slides/slide14.xml"/><Relationship Id="rId2" Type="http://schemas.openxmlformats.org/officeDocument/2006/relationships/slide" Target="../slides/slide13.xml"/><Relationship Id="rId1" Type="http://schemas.openxmlformats.org/officeDocument/2006/relationships/slide" Target="../slides/slide12.xml"/><Relationship Id="rId5" Type="http://schemas.openxmlformats.org/officeDocument/2006/relationships/slide" Target="../slides/slide16.xml"/><Relationship Id="rId4" Type="http://schemas.openxmlformats.org/officeDocument/2006/relationships/slide" Target="../slides/slide15.xml"/></Relationships>
</file>

<file path=ppt/diagrams/_rels/data2.xml.rels><?xml version="1.0" encoding="UTF-8" standalone="yes"?>
<Relationships xmlns="http://schemas.openxmlformats.org/package/2006/relationships"><Relationship Id="rId3" Type="http://schemas.openxmlformats.org/officeDocument/2006/relationships/slide" Target="../slides/slide14.xml"/><Relationship Id="rId2" Type="http://schemas.openxmlformats.org/officeDocument/2006/relationships/slide" Target="../slides/slide13.xml"/><Relationship Id="rId1" Type="http://schemas.openxmlformats.org/officeDocument/2006/relationships/slide" Target="../slides/slide12.xml"/><Relationship Id="rId5" Type="http://schemas.openxmlformats.org/officeDocument/2006/relationships/slide" Target="../slides/slide16.xml"/><Relationship Id="rId4" Type="http://schemas.openxmlformats.org/officeDocument/2006/relationships/slide" Target="../slides/slide15.xml"/></Relationships>
</file>

<file path=ppt/diagrams/_rels/data3.xml.rels><?xml version="1.0" encoding="UTF-8" standalone="yes"?>
<Relationships xmlns="http://schemas.openxmlformats.org/package/2006/relationships"><Relationship Id="rId3" Type="http://schemas.openxmlformats.org/officeDocument/2006/relationships/slide" Target="../slides/slide14.xml"/><Relationship Id="rId2" Type="http://schemas.openxmlformats.org/officeDocument/2006/relationships/slide" Target="../slides/slide13.xml"/><Relationship Id="rId1" Type="http://schemas.openxmlformats.org/officeDocument/2006/relationships/slide" Target="../slides/slide12.xml"/><Relationship Id="rId5" Type="http://schemas.openxmlformats.org/officeDocument/2006/relationships/slide" Target="../slides/slide16.xml"/><Relationship Id="rId4" Type="http://schemas.openxmlformats.org/officeDocument/2006/relationships/slide" Target="../slides/slide15.xml"/></Relationships>
</file>

<file path=ppt/diagrams/_rels/data4.xml.rels><?xml version="1.0" encoding="UTF-8" standalone="yes"?>
<Relationships xmlns="http://schemas.openxmlformats.org/package/2006/relationships"><Relationship Id="rId3" Type="http://schemas.openxmlformats.org/officeDocument/2006/relationships/slide" Target="../slides/slide14.xml"/><Relationship Id="rId2" Type="http://schemas.openxmlformats.org/officeDocument/2006/relationships/slide" Target="../slides/slide13.xml"/><Relationship Id="rId1" Type="http://schemas.openxmlformats.org/officeDocument/2006/relationships/slide" Target="../slides/slide12.xml"/><Relationship Id="rId5" Type="http://schemas.openxmlformats.org/officeDocument/2006/relationships/slide" Target="../slides/slide16.xml"/><Relationship Id="rId4" Type="http://schemas.openxmlformats.org/officeDocument/2006/relationships/slide" Target="../slides/slide15.xml"/></Relationships>
</file>

<file path=ppt/diagrams/_rels/data5.xml.rels><?xml version="1.0" encoding="UTF-8" standalone="yes"?>
<Relationships xmlns="http://schemas.openxmlformats.org/package/2006/relationships"><Relationship Id="rId3" Type="http://schemas.openxmlformats.org/officeDocument/2006/relationships/slide" Target="../slides/slide14.xml"/><Relationship Id="rId2" Type="http://schemas.openxmlformats.org/officeDocument/2006/relationships/slide" Target="../slides/slide13.xml"/><Relationship Id="rId1" Type="http://schemas.openxmlformats.org/officeDocument/2006/relationships/slide" Target="../slides/slide12.xml"/><Relationship Id="rId5" Type="http://schemas.openxmlformats.org/officeDocument/2006/relationships/slide" Target="../slides/slide16.xml"/><Relationship Id="rId4" Type="http://schemas.openxmlformats.org/officeDocument/2006/relationships/slide" Target="../slides/slide15.xml"/></Relationships>
</file>

<file path=ppt/diagrams/_rels/data6.xml.rels><?xml version="1.0" encoding="UTF-8" standalone="yes"?>
<Relationships xmlns="http://schemas.openxmlformats.org/package/2006/relationships"><Relationship Id="rId3" Type="http://schemas.openxmlformats.org/officeDocument/2006/relationships/slide" Target="../slides/slide14.xml"/><Relationship Id="rId2" Type="http://schemas.openxmlformats.org/officeDocument/2006/relationships/slide" Target="../slides/slide13.xml"/><Relationship Id="rId1" Type="http://schemas.openxmlformats.org/officeDocument/2006/relationships/slide" Target="../slides/slide12.xml"/><Relationship Id="rId5" Type="http://schemas.openxmlformats.org/officeDocument/2006/relationships/slide" Target="../slides/slide16.xml"/><Relationship Id="rId4" Type="http://schemas.openxmlformats.org/officeDocument/2006/relationships/slide" Target="../slides/slide15.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62FBA6C-7582-4724-A52E-2C454D0F5137}" type="doc">
      <dgm:prSet loTypeId="urn:microsoft.com/office/officeart/2005/8/layout/list1" loCatId="list" qsTypeId="urn:microsoft.com/office/officeart/2005/8/quickstyle/3d2" qsCatId="3D" csTypeId="urn:microsoft.com/office/officeart/2005/8/colors/colorful1" csCatId="colorful" phldr="1"/>
      <dgm:spPr/>
      <dgm:t>
        <a:bodyPr/>
        <a:lstStyle/>
        <a:p>
          <a:endParaRPr lang="zh-TW" altLang="en-US"/>
        </a:p>
      </dgm:t>
    </dgm:pt>
    <dgm:pt modelId="{A232CA06-B615-4211-9965-A7DDFD15AE60}">
      <dgm:prSet custT="1"/>
      <dgm:spPr/>
      <dgm:t>
        <a:bodyPr/>
        <a:lstStyle/>
        <a:p>
          <a:pPr rtl="0"/>
          <a:r>
            <a:rPr lang="zh-TW" altLang="en-US" sz="2400" smtClean="0">
              <a:latin typeface="微軟正黑體" pitchFamily="34" charset="-120"/>
              <a:ea typeface="微軟正黑體" pitchFamily="34" charset="-120"/>
            </a:rPr>
            <a:t>電阻式觸控面板</a:t>
          </a:r>
          <a:endParaRPr lang="zh-TW" altLang="en-US" sz="2400">
            <a:latin typeface="微軟正黑體" pitchFamily="34" charset="-120"/>
            <a:ea typeface="微軟正黑體" pitchFamily="34" charset="-120"/>
          </a:endParaRPr>
        </a:p>
      </dgm:t>
      <dgm:extLst>
        <a:ext uri="{E40237B7-FDA0-4F09-8148-C483321AD2D9}">
          <dgm14:cNvPr xmlns:dgm14="http://schemas.microsoft.com/office/drawing/2010/diagram" id="0" name="">
            <a:hlinkClick xmlns:r="http://schemas.openxmlformats.org/officeDocument/2006/relationships" r:id="" action="ppaction://customshow?id=0&amp;return=true"/>
            <a:hlinkHover xmlns:r="http://schemas.openxmlformats.org/officeDocument/2006/relationships" r:id="rId1" action="ppaction://hlinksldjump"/>
          </dgm14:cNvPr>
        </a:ext>
      </dgm:extLst>
    </dgm:pt>
    <dgm:pt modelId="{C7E0841A-4416-43E8-BB8D-9DEE15D3894F}" type="parTrans" cxnId="{52A81BEA-F7CE-457F-BBC8-796ACA9813C7}">
      <dgm:prSet/>
      <dgm:spPr/>
      <dgm:t>
        <a:bodyPr/>
        <a:lstStyle/>
        <a:p>
          <a:endParaRPr lang="zh-TW" altLang="en-US" sz="2400">
            <a:latin typeface="微軟正黑體" pitchFamily="34" charset="-120"/>
            <a:ea typeface="微軟正黑體" pitchFamily="34" charset="-120"/>
          </a:endParaRPr>
        </a:p>
      </dgm:t>
    </dgm:pt>
    <dgm:pt modelId="{E4D7B144-0852-46A8-B05D-129CF0A31C26}" type="sibTrans" cxnId="{52A81BEA-F7CE-457F-BBC8-796ACA9813C7}">
      <dgm:prSet/>
      <dgm:spPr/>
      <dgm:t>
        <a:bodyPr/>
        <a:lstStyle/>
        <a:p>
          <a:endParaRPr lang="zh-TW" altLang="en-US" sz="2400">
            <a:latin typeface="微軟正黑體" pitchFamily="34" charset="-120"/>
            <a:ea typeface="微軟正黑體" pitchFamily="34" charset="-120"/>
          </a:endParaRPr>
        </a:p>
      </dgm:t>
    </dgm:pt>
    <dgm:pt modelId="{3F3ED8EA-ECDF-4A12-9103-D7D39C51A73C}">
      <dgm:prSet custT="1"/>
      <dgm:spPr/>
      <dgm:t>
        <a:bodyPr/>
        <a:lstStyle/>
        <a:p>
          <a:pPr rtl="0"/>
          <a:r>
            <a:rPr lang="zh-TW" altLang="en-US" sz="2400" smtClean="0">
              <a:latin typeface="微軟正黑體" pitchFamily="34" charset="-120"/>
              <a:ea typeface="微軟正黑體" pitchFamily="34" charset="-120"/>
            </a:rPr>
            <a:t>電容式觸控面板</a:t>
          </a:r>
          <a:endParaRPr lang="zh-TW" altLang="en-US" sz="2400">
            <a:latin typeface="微軟正黑體" pitchFamily="34" charset="-120"/>
            <a:ea typeface="微軟正黑體" pitchFamily="34" charset="-120"/>
          </a:endParaRPr>
        </a:p>
      </dgm:t>
      <dgm:extLst>
        <a:ext uri="{E40237B7-FDA0-4F09-8148-C483321AD2D9}">
          <dgm14:cNvPr xmlns:dgm14="http://schemas.microsoft.com/office/drawing/2010/diagram" id="0" name="">
            <a:hlinkClick xmlns:r="http://schemas.openxmlformats.org/officeDocument/2006/relationships" r:id="" action="ppaction://customshow?id=1&amp;return=true"/>
            <a:hlinkHover xmlns:r="http://schemas.openxmlformats.org/officeDocument/2006/relationships" r:id="rId2" action="ppaction://hlinksldjump"/>
          </dgm14:cNvPr>
        </a:ext>
      </dgm:extLst>
    </dgm:pt>
    <dgm:pt modelId="{BD407147-61CB-4D16-A637-9685B4A4AB9E}" type="parTrans" cxnId="{E826F08A-7B18-4579-8305-33D9CB52EDE4}">
      <dgm:prSet/>
      <dgm:spPr/>
      <dgm:t>
        <a:bodyPr/>
        <a:lstStyle/>
        <a:p>
          <a:endParaRPr lang="zh-TW" altLang="en-US" sz="2400">
            <a:latin typeface="微軟正黑體" pitchFamily="34" charset="-120"/>
            <a:ea typeface="微軟正黑體" pitchFamily="34" charset="-120"/>
          </a:endParaRPr>
        </a:p>
      </dgm:t>
    </dgm:pt>
    <dgm:pt modelId="{9D429F5C-01F0-4783-9A5F-0DA4711A2D73}" type="sibTrans" cxnId="{E826F08A-7B18-4579-8305-33D9CB52EDE4}">
      <dgm:prSet/>
      <dgm:spPr/>
      <dgm:t>
        <a:bodyPr/>
        <a:lstStyle/>
        <a:p>
          <a:endParaRPr lang="zh-TW" altLang="en-US" sz="2400">
            <a:latin typeface="微軟正黑體" pitchFamily="34" charset="-120"/>
            <a:ea typeface="微軟正黑體" pitchFamily="34" charset="-120"/>
          </a:endParaRPr>
        </a:p>
      </dgm:t>
    </dgm:pt>
    <dgm:pt modelId="{F56914E7-E8F9-4352-B46D-AD02A1F53FF9}">
      <dgm:prSet custT="1"/>
      <dgm:spPr/>
      <dgm:t>
        <a:bodyPr/>
        <a:lstStyle/>
        <a:p>
          <a:pPr rtl="0"/>
          <a:r>
            <a:rPr lang="zh-TW" altLang="en-US" sz="2400" smtClean="0">
              <a:latin typeface="微軟正黑體" pitchFamily="34" charset="-120"/>
              <a:ea typeface="微軟正黑體" pitchFamily="34" charset="-120"/>
            </a:rPr>
            <a:t>音波式觸控面板</a:t>
          </a:r>
          <a:endParaRPr lang="zh-TW" altLang="en-US" sz="2400">
            <a:latin typeface="微軟正黑體" pitchFamily="34" charset="-120"/>
            <a:ea typeface="微軟正黑體" pitchFamily="34" charset="-120"/>
          </a:endParaRPr>
        </a:p>
      </dgm:t>
      <dgm:extLst>
        <a:ext uri="{E40237B7-FDA0-4F09-8148-C483321AD2D9}">
          <dgm14:cNvPr xmlns:dgm14="http://schemas.microsoft.com/office/drawing/2010/diagram" id="0" name="">
            <a:hlinkClick xmlns:r="http://schemas.openxmlformats.org/officeDocument/2006/relationships" r:id="" action="ppaction://customshow?id=2&amp;return=true"/>
            <a:hlinkHover xmlns:r="http://schemas.openxmlformats.org/officeDocument/2006/relationships" r:id="rId3" action="ppaction://hlinksldjump"/>
          </dgm14:cNvPr>
        </a:ext>
      </dgm:extLst>
    </dgm:pt>
    <dgm:pt modelId="{570C0B1A-A01D-43D2-9EAF-2A8A1084E43E}" type="parTrans" cxnId="{8F50C587-B4D6-4211-8A1A-473875E6F630}">
      <dgm:prSet/>
      <dgm:spPr/>
      <dgm:t>
        <a:bodyPr/>
        <a:lstStyle/>
        <a:p>
          <a:endParaRPr lang="zh-TW" altLang="en-US" sz="2400">
            <a:latin typeface="微軟正黑體" pitchFamily="34" charset="-120"/>
            <a:ea typeface="微軟正黑體" pitchFamily="34" charset="-120"/>
          </a:endParaRPr>
        </a:p>
      </dgm:t>
    </dgm:pt>
    <dgm:pt modelId="{AF762E5C-6922-4EDA-A414-77732D5E256D}" type="sibTrans" cxnId="{8F50C587-B4D6-4211-8A1A-473875E6F630}">
      <dgm:prSet/>
      <dgm:spPr/>
      <dgm:t>
        <a:bodyPr/>
        <a:lstStyle/>
        <a:p>
          <a:endParaRPr lang="zh-TW" altLang="en-US" sz="2400">
            <a:latin typeface="微軟正黑體" pitchFamily="34" charset="-120"/>
            <a:ea typeface="微軟正黑體" pitchFamily="34" charset="-120"/>
          </a:endParaRPr>
        </a:p>
      </dgm:t>
    </dgm:pt>
    <dgm:pt modelId="{68EC3863-226B-44AF-88A2-60DC7C626F56}">
      <dgm:prSet custT="1"/>
      <dgm:spPr/>
      <dgm:t>
        <a:bodyPr/>
        <a:lstStyle/>
        <a:p>
          <a:pPr rtl="0"/>
          <a:r>
            <a:rPr lang="zh-TW" altLang="en-US" sz="2400" smtClean="0">
              <a:latin typeface="微軟正黑體" pitchFamily="34" charset="-120"/>
              <a:ea typeface="微軟正黑體" pitchFamily="34" charset="-120"/>
            </a:rPr>
            <a:t>光學式觸控面板</a:t>
          </a:r>
          <a:endParaRPr lang="zh-TW" altLang="en-US" sz="2400">
            <a:latin typeface="微軟正黑體" pitchFamily="34" charset="-120"/>
            <a:ea typeface="微軟正黑體" pitchFamily="34" charset="-120"/>
          </a:endParaRPr>
        </a:p>
      </dgm:t>
      <dgm:extLst>
        <a:ext uri="{E40237B7-FDA0-4F09-8148-C483321AD2D9}">
          <dgm14:cNvPr xmlns:dgm14="http://schemas.microsoft.com/office/drawing/2010/diagram" id="0" name="">
            <a:hlinkClick xmlns:r="http://schemas.openxmlformats.org/officeDocument/2006/relationships" r:id="" action="ppaction://customshow?id=3&amp;return=true"/>
            <a:hlinkHover xmlns:r="http://schemas.openxmlformats.org/officeDocument/2006/relationships" r:id="rId4" action="ppaction://hlinksldjump"/>
          </dgm14:cNvPr>
        </a:ext>
      </dgm:extLst>
    </dgm:pt>
    <dgm:pt modelId="{DED29DE5-EF44-43EB-B259-14E820D3B2DA}" type="parTrans" cxnId="{EFDAB5C0-66C8-4DAE-9A76-EACFBBE7C0C8}">
      <dgm:prSet/>
      <dgm:spPr/>
      <dgm:t>
        <a:bodyPr/>
        <a:lstStyle/>
        <a:p>
          <a:endParaRPr lang="zh-TW" altLang="en-US" sz="2400">
            <a:latin typeface="微軟正黑體" pitchFamily="34" charset="-120"/>
            <a:ea typeface="微軟正黑體" pitchFamily="34" charset="-120"/>
          </a:endParaRPr>
        </a:p>
      </dgm:t>
    </dgm:pt>
    <dgm:pt modelId="{3FAFED93-2F63-4814-84BE-CF9AE414A68C}" type="sibTrans" cxnId="{EFDAB5C0-66C8-4DAE-9A76-EACFBBE7C0C8}">
      <dgm:prSet/>
      <dgm:spPr/>
      <dgm:t>
        <a:bodyPr/>
        <a:lstStyle/>
        <a:p>
          <a:endParaRPr lang="zh-TW" altLang="en-US" sz="2400">
            <a:latin typeface="微軟正黑體" pitchFamily="34" charset="-120"/>
            <a:ea typeface="微軟正黑體" pitchFamily="34" charset="-120"/>
          </a:endParaRPr>
        </a:p>
      </dgm:t>
    </dgm:pt>
    <dgm:pt modelId="{E914B04E-91A8-4F2B-8067-393AB2A35D18}">
      <dgm:prSet custT="1"/>
      <dgm:spPr/>
      <dgm:t>
        <a:bodyPr/>
        <a:lstStyle/>
        <a:p>
          <a:pPr rtl="0"/>
          <a:r>
            <a:rPr lang="zh-TW" altLang="en-US" sz="2400" smtClean="0">
              <a:latin typeface="微軟正黑體" pitchFamily="34" charset="-120"/>
              <a:ea typeface="微軟正黑體" pitchFamily="34" charset="-120"/>
            </a:rPr>
            <a:t>電磁式觸控面板</a:t>
          </a:r>
          <a:endParaRPr lang="zh-TW" altLang="en-US" sz="2400">
            <a:latin typeface="微軟正黑體" pitchFamily="34" charset="-120"/>
            <a:ea typeface="微軟正黑體" pitchFamily="34" charset="-120"/>
          </a:endParaRPr>
        </a:p>
      </dgm:t>
      <dgm:extLst>
        <a:ext uri="{E40237B7-FDA0-4F09-8148-C483321AD2D9}">
          <dgm14:cNvPr xmlns:dgm14="http://schemas.microsoft.com/office/drawing/2010/diagram" id="0" name="">
            <a:hlinkClick xmlns:r="http://schemas.openxmlformats.org/officeDocument/2006/relationships" r:id="" action="ppaction://customshow?id=4&amp;return=true"/>
            <a:hlinkHover xmlns:r="http://schemas.openxmlformats.org/officeDocument/2006/relationships" r:id="rId5" action="ppaction://hlinksldjump"/>
          </dgm14:cNvPr>
        </a:ext>
      </dgm:extLst>
    </dgm:pt>
    <dgm:pt modelId="{FBB7CC46-4361-45DD-8C8A-C252FB24D81A}" type="parTrans" cxnId="{56A6BEEE-B33F-4190-AFF0-FAA47E0E2B14}">
      <dgm:prSet/>
      <dgm:spPr/>
      <dgm:t>
        <a:bodyPr/>
        <a:lstStyle/>
        <a:p>
          <a:endParaRPr lang="zh-TW" altLang="en-US" sz="2400">
            <a:latin typeface="微軟正黑體" pitchFamily="34" charset="-120"/>
            <a:ea typeface="微軟正黑體" pitchFamily="34" charset="-120"/>
          </a:endParaRPr>
        </a:p>
      </dgm:t>
    </dgm:pt>
    <dgm:pt modelId="{74600365-1264-4293-B098-EB7523CC3445}" type="sibTrans" cxnId="{56A6BEEE-B33F-4190-AFF0-FAA47E0E2B14}">
      <dgm:prSet/>
      <dgm:spPr/>
      <dgm:t>
        <a:bodyPr/>
        <a:lstStyle/>
        <a:p>
          <a:endParaRPr lang="zh-TW" altLang="en-US" sz="2400">
            <a:latin typeface="微軟正黑體" pitchFamily="34" charset="-120"/>
            <a:ea typeface="微軟正黑體" pitchFamily="34" charset="-120"/>
          </a:endParaRPr>
        </a:p>
      </dgm:t>
    </dgm:pt>
    <dgm:pt modelId="{8ACD523B-4827-4642-8228-4E256396EA15}" type="pres">
      <dgm:prSet presAssocID="{862FBA6C-7582-4724-A52E-2C454D0F5137}" presName="linear" presStyleCnt="0">
        <dgm:presLayoutVars>
          <dgm:dir/>
          <dgm:animLvl val="lvl"/>
          <dgm:resizeHandles val="exact"/>
        </dgm:presLayoutVars>
      </dgm:prSet>
      <dgm:spPr/>
      <dgm:t>
        <a:bodyPr/>
        <a:lstStyle/>
        <a:p>
          <a:endParaRPr lang="zh-TW" altLang="en-US"/>
        </a:p>
      </dgm:t>
    </dgm:pt>
    <dgm:pt modelId="{72D83745-C046-4818-9D42-86340234554A}" type="pres">
      <dgm:prSet presAssocID="{A232CA06-B615-4211-9965-A7DDFD15AE60}" presName="parentLin" presStyleCnt="0"/>
      <dgm:spPr/>
    </dgm:pt>
    <dgm:pt modelId="{0969B79E-03EC-4E10-A32D-24B13023BDA4}" type="pres">
      <dgm:prSet presAssocID="{A232CA06-B615-4211-9965-A7DDFD15AE60}" presName="parentLeftMargin" presStyleLbl="node1" presStyleIdx="0" presStyleCnt="5"/>
      <dgm:spPr/>
      <dgm:t>
        <a:bodyPr/>
        <a:lstStyle/>
        <a:p>
          <a:endParaRPr lang="zh-TW" altLang="en-US"/>
        </a:p>
      </dgm:t>
    </dgm:pt>
    <dgm:pt modelId="{1F78402B-D50C-4096-BE17-BA941E0405C8}" type="pres">
      <dgm:prSet presAssocID="{A232CA06-B615-4211-9965-A7DDFD15AE60}" presName="parentText" presStyleLbl="node1" presStyleIdx="0" presStyleCnt="5">
        <dgm:presLayoutVars>
          <dgm:chMax val="0"/>
          <dgm:bulletEnabled val="1"/>
        </dgm:presLayoutVars>
      </dgm:prSet>
      <dgm:spPr/>
      <dgm:t>
        <a:bodyPr/>
        <a:lstStyle/>
        <a:p>
          <a:endParaRPr lang="zh-TW" altLang="en-US"/>
        </a:p>
      </dgm:t>
    </dgm:pt>
    <dgm:pt modelId="{D5DBF950-817D-43B5-832B-8893D91650A4}" type="pres">
      <dgm:prSet presAssocID="{A232CA06-B615-4211-9965-A7DDFD15AE60}" presName="negativeSpace" presStyleCnt="0"/>
      <dgm:spPr/>
    </dgm:pt>
    <dgm:pt modelId="{E26E47E4-2D04-4083-A7E2-684616C5BE5E}" type="pres">
      <dgm:prSet presAssocID="{A232CA06-B615-4211-9965-A7DDFD15AE60}" presName="childText" presStyleLbl="conFgAcc1" presStyleIdx="0" presStyleCnt="5" custScaleX="78453" custLinFactNeighborX="3636" custLinFactNeighborY="-78234">
        <dgm:presLayoutVars>
          <dgm:bulletEnabled val="1"/>
        </dgm:presLayoutVars>
      </dgm:prSet>
      <dgm:spPr>
        <a:prstGeom prst="roundRect">
          <a:avLst/>
        </a:prstGeom>
        <a:solidFill>
          <a:schemeClr val="accent1">
            <a:lumMod val="20000"/>
            <a:lumOff val="80000"/>
            <a:alpha val="90000"/>
          </a:schemeClr>
        </a:solidFill>
        <a:ln>
          <a:noFill/>
        </a:ln>
        <a:scene3d>
          <a:camera prst="orthographicFront"/>
          <a:lightRig rig="threePt" dir="t">
            <a:rot lat="0" lon="0" rev="7500000"/>
          </a:lightRig>
        </a:scene3d>
        <a:sp3d z="152400" extrusionH="63500" prstMaterial="dkEdge">
          <a:bevelT w="135400" h="16350"/>
          <a:contourClr>
            <a:schemeClr val="bg1"/>
          </a:contourClr>
        </a:sp3d>
      </dgm:spPr>
    </dgm:pt>
    <dgm:pt modelId="{1C70A549-6DB2-4625-ADCC-C49EF66A17C8}" type="pres">
      <dgm:prSet presAssocID="{E4D7B144-0852-46A8-B05D-129CF0A31C26}" presName="spaceBetweenRectangles" presStyleCnt="0"/>
      <dgm:spPr/>
    </dgm:pt>
    <dgm:pt modelId="{2BD481DE-19E9-4AE5-B869-2B2501B6BAC2}" type="pres">
      <dgm:prSet presAssocID="{3F3ED8EA-ECDF-4A12-9103-D7D39C51A73C}" presName="parentLin" presStyleCnt="0"/>
      <dgm:spPr/>
    </dgm:pt>
    <dgm:pt modelId="{5D9B279B-D459-4E6D-BE8B-926B22FDD6F7}" type="pres">
      <dgm:prSet presAssocID="{3F3ED8EA-ECDF-4A12-9103-D7D39C51A73C}" presName="parentLeftMargin" presStyleLbl="node1" presStyleIdx="0" presStyleCnt="5"/>
      <dgm:spPr/>
      <dgm:t>
        <a:bodyPr/>
        <a:lstStyle/>
        <a:p>
          <a:endParaRPr lang="zh-TW" altLang="en-US"/>
        </a:p>
      </dgm:t>
    </dgm:pt>
    <dgm:pt modelId="{EFDF4B4E-1471-418B-9775-C8A2B5CF1AF2}" type="pres">
      <dgm:prSet presAssocID="{3F3ED8EA-ECDF-4A12-9103-D7D39C51A73C}" presName="parentText" presStyleLbl="node1" presStyleIdx="1" presStyleCnt="5">
        <dgm:presLayoutVars>
          <dgm:chMax val="0"/>
          <dgm:bulletEnabled val="1"/>
        </dgm:presLayoutVars>
      </dgm:prSet>
      <dgm:spPr/>
      <dgm:t>
        <a:bodyPr/>
        <a:lstStyle/>
        <a:p>
          <a:endParaRPr lang="zh-TW" altLang="en-US"/>
        </a:p>
      </dgm:t>
    </dgm:pt>
    <dgm:pt modelId="{B241527B-FDAF-4EB4-BD66-5AC5E47D9D52}" type="pres">
      <dgm:prSet presAssocID="{3F3ED8EA-ECDF-4A12-9103-D7D39C51A73C}" presName="negativeSpace" presStyleCnt="0"/>
      <dgm:spPr/>
    </dgm:pt>
    <dgm:pt modelId="{26CFBAD5-1690-415E-B47B-84530C0FDFE8}" type="pres">
      <dgm:prSet presAssocID="{3F3ED8EA-ECDF-4A12-9103-D7D39C51A73C}" presName="childText" presStyleLbl="conFgAcc1" presStyleIdx="1" presStyleCnt="5" custScaleX="78453" custLinFactNeighborX="3636" custLinFactNeighborY="-78234">
        <dgm:presLayoutVars>
          <dgm:bulletEnabled val="1"/>
        </dgm:presLayoutVars>
      </dgm:prSet>
      <dgm:spPr>
        <a:prstGeom prst="roundRect">
          <a:avLst/>
        </a:prstGeom>
        <a:solidFill>
          <a:schemeClr val="accent1">
            <a:lumMod val="20000"/>
            <a:lumOff val="80000"/>
            <a:alpha val="90000"/>
          </a:schemeClr>
        </a:solidFill>
        <a:ln>
          <a:noFill/>
        </a:ln>
        <a:scene3d>
          <a:camera prst="orthographicFront"/>
          <a:lightRig rig="threePt" dir="t">
            <a:rot lat="0" lon="0" rev="7500000"/>
          </a:lightRig>
        </a:scene3d>
        <a:sp3d z="152400" extrusionH="63500" prstMaterial="dkEdge">
          <a:bevelT w="135400" h="16350"/>
          <a:contourClr>
            <a:schemeClr val="bg1"/>
          </a:contourClr>
        </a:sp3d>
      </dgm:spPr>
    </dgm:pt>
    <dgm:pt modelId="{9630CE81-85CD-4135-827D-5866B5C4B24A}" type="pres">
      <dgm:prSet presAssocID="{9D429F5C-01F0-4783-9A5F-0DA4711A2D73}" presName="spaceBetweenRectangles" presStyleCnt="0"/>
      <dgm:spPr/>
    </dgm:pt>
    <dgm:pt modelId="{539EAAA9-8126-4683-81C9-23837D8DDB02}" type="pres">
      <dgm:prSet presAssocID="{F56914E7-E8F9-4352-B46D-AD02A1F53FF9}" presName="parentLin" presStyleCnt="0"/>
      <dgm:spPr/>
    </dgm:pt>
    <dgm:pt modelId="{18E58C7D-62DE-4250-9249-F5EEE2ED08C4}" type="pres">
      <dgm:prSet presAssocID="{F56914E7-E8F9-4352-B46D-AD02A1F53FF9}" presName="parentLeftMargin" presStyleLbl="node1" presStyleIdx="1" presStyleCnt="5"/>
      <dgm:spPr/>
      <dgm:t>
        <a:bodyPr/>
        <a:lstStyle/>
        <a:p>
          <a:endParaRPr lang="zh-TW" altLang="en-US"/>
        </a:p>
      </dgm:t>
    </dgm:pt>
    <dgm:pt modelId="{1C4CABAC-AF11-45F3-9193-C4AE592B31B9}" type="pres">
      <dgm:prSet presAssocID="{F56914E7-E8F9-4352-B46D-AD02A1F53FF9}" presName="parentText" presStyleLbl="node1" presStyleIdx="2" presStyleCnt="5">
        <dgm:presLayoutVars>
          <dgm:chMax val="0"/>
          <dgm:bulletEnabled val="1"/>
        </dgm:presLayoutVars>
      </dgm:prSet>
      <dgm:spPr/>
      <dgm:t>
        <a:bodyPr/>
        <a:lstStyle/>
        <a:p>
          <a:endParaRPr lang="zh-TW" altLang="en-US"/>
        </a:p>
      </dgm:t>
    </dgm:pt>
    <dgm:pt modelId="{0782CFA0-52B1-4084-BC48-AC65CDBA1A08}" type="pres">
      <dgm:prSet presAssocID="{F56914E7-E8F9-4352-B46D-AD02A1F53FF9}" presName="negativeSpace" presStyleCnt="0"/>
      <dgm:spPr/>
    </dgm:pt>
    <dgm:pt modelId="{6C498867-88D0-45CA-88D8-F308D6386227}" type="pres">
      <dgm:prSet presAssocID="{F56914E7-E8F9-4352-B46D-AD02A1F53FF9}" presName="childText" presStyleLbl="conFgAcc1" presStyleIdx="2" presStyleCnt="5" custScaleX="78453" custLinFactNeighborX="3636" custLinFactNeighborY="-78234">
        <dgm:presLayoutVars>
          <dgm:bulletEnabled val="1"/>
        </dgm:presLayoutVars>
      </dgm:prSet>
      <dgm:spPr>
        <a:prstGeom prst="roundRect">
          <a:avLst/>
        </a:prstGeom>
        <a:solidFill>
          <a:schemeClr val="accent1">
            <a:lumMod val="20000"/>
            <a:lumOff val="80000"/>
            <a:alpha val="90000"/>
          </a:schemeClr>
        </a:solidFill>
        <a:ln>
          <a:noFill/>
        </a:ln>
        <a:scene3d>
          <a:camera prst="orthographicFront"/>
          <a:lightRig rig="threePt" dir="t">
            <a:rot lat="0" lon="0" rev="7500000"/>
          </a:lightRig>
        </a:scene3d>
        <a:sp3d z="152400" extrusionH="63500" prstMaterial="dkEdge">
          <a:bevelT w="135400" h="16350"/>
          <a:contourClr>
            <a:schemeClr val="bg1"/>
          </a:contourClr>
        </a:sp3d>
      </dgm:spPr>
    </dgm:pt>
    <dgm:pt modelId="{6A6319AB-F58D-4C0D-A425-82C8ECA603EE}" type="pres">
      <dgm:prSet presAssocID="{AF762E5C-6922-4EDA-A414-77732D5E256D}" presName="spaceBetweenRectangles" presStyleCnt="0"/>
      <dgm:spPr/>
    </dgm:pt>
    <dgm:pt modelId="{491AEC6D-07A9-41C8-BB38-1ECADD248142}" type="pres">
      <dgm:prSet presAssocID="{68EC3863-226B-44AF-88A2-60DC7C626F56}" presName="parentLin" presStyleCnt="0"/>
      <dgm:spPr/>
    </dgm:pt>
    <dgm:pt modelId="{605295CE-B8DF-42B6-AA5C-17EBEC1569E0}" type="pres">
      <dgm:prSet presAssocID="{68EC3863-226B-44AF-88A2-60DC7C626F56}" presName="parentLeftMargin" presStyleLbl="node1" presStyleIdx="2" presStyleCnt="5"/>
      <dgm:spPr/>
      <dgm:t>
        <a:bodyPr/>
        <a:lstStyle/>
        <a:p>
          <a:endParaRPr lang="zh-TW" altLang="en-US"/>
        </a:p>
      </dgm:t>
    </dgm:pt>
    <dgm:pt modelId="{8C6D55FB-6287-414D-B8E9-493B621907EA}" type="pres">
      <dgm:prSet presAssocID="{68EC3863-226B-44AF-88A2-60DC7C626F56}" presName="parentText" presStyleLbl="node1" presStyleIdx="3" presStyleCnt="5">
        <dgm:presLayoutVars>
          <dgm:chMax val="0"/>
          <dgm:bulletEnabled val="1"/>
        </dgm:presLayoutVars>
      </dgm:prSet>
      <dgm:spPr/>
      <dgm:t>
        <a:bodyPr/>
        <a:lstStyle/>
        <a:p>
          <a:endParaRPr lang="zh-TW" altLang="en-US"/>
        </a:p>
      </dgm:t>
    </dgm:pt>
    <dgm:pt modelId="{E7035394-8C34-48B1-9FEA-6A96490307D0}" type="pres">
      <dgm:prSet presAssocID="{68EC3863-226B-44AF-88A2-60DC7C626F56}" presName="negativeSpace" presStyleCnt="0"/>
      <dgm:spPr/>
    </dgm:pt>
    <dgm:pt modelId="{580F5912-A1A4-41CA-9EED-EA36455F189C}" type="pres">
      <dgm:prSet presAssocID="{68EC3863-226B-44AF-88A2-60DC7C626F56}" presName="childText" presStyleLbl="conFgAcc1" presStyleIdx="3" presStyleCnt="5" custScaleX="78453" custLinFactNeighborX="3636" custLinFactNeighborY="-78234">
        <dgm:presLayoutVars>
          <dgm:bulletEnabled val="1"/>
        </dgm:presLayoutVars>
      </dgm:prSet>
      <dgm:spPr>
        <a:prstGeom prst="roundRect">
          <a:avLst/>
        </a:prstGeom>
        <a:solidFill>
          <a:schemeClr val="accent1">
            <a:lumMod val="20000"/>
            <a:lumOff val="80000"/>
            <a:alpha val="90000"/>
          </a:schemeClr>
        </a:solidFill>
        <a:ln>
          <a:noFill/>
        </a:ln>
        <a:scene3d>
          <a:camera prst="orthographicFront"/>
          <a:lightRig rig="threePt" dir="t">
            <a:rot lat="0" lon="0" rev="7500000"/>
          </a:lightRig>
        </a:scene3d>
        <a:sp3d z="152400" extrusionH="63500" prstMaterial="dkEdge">
          <a:bevelT w="135400" h="16350"/>
          <a:contourClr>
            <a:schemeClr val="bg1"/>
          </a:contourClr>
        </a:sp3d>
      </dgm:spPr>
    </dgm:pt>
    <dgm:pt modelId="{D41A25D6-059E-4437-8C7C-93A9F8056EEA}" type="pres">
      <dgm:prSet presAssocID="{3FAFED93-2F63-4814-84BE-CF9AE414A68C}" presName="spaceBetweenRectangles" presStyleCnt="0"/>
      <dgm:spPr/>
    </dgm:pt>
    <dgm:pt modelId="{490522DD-2765-460B-83FE-51441581263C}" type="pres">
      <dgm:prSet presAssocID="{E914B04E-91A8-4F2B-8067-393AB2A35D18}" presName="parentLin" presStyleCnt="0"/>
      <dgm:spPr/>
    </dgm:pt>
    <dgm:pt modelId="{A37BC874-1508-4F53-8216-93AFB148BDF1}" type="pres">
      <dgm:prSet presAssocID="{E914B04E-91A8-4F2B-8067-393AB2A35D18}" presName="parentLeftMargin" presStyleLbl="node1" presStyleIdx="3" presStyleCnt="5"/>
      <dgm:spPr/>
      <dgm:t>
        <a:bodyPr/>
        <a:lstStyle/>
        <a:p>
          <a:endParaRPr lang="zh-TW" altLang="en-US"/>
        </a:p>
      </dgm:t>
    </dgm:pt>
    <dgm:pt modelId="{B420D2EF-54BF-484A-9822-7411E9F90E6C}" type="pres">
      <dgm:prSet presAssocID="{E914B04E-91A8-4F2B-8067-393AB2A35D18}" presName="parentText" presStyleLbl="node1" presStyleIdx="4" presStyleCnt="5">
        <dgm:presLayoutVars>
          <dgm:chMax val="0"/>
          <dgm:bulletEnabled val="1"/>
        </dgm:presLayoutVars>
      </dgm:prSet>
      <dgm:spPr/>
      <dgm:t>
        <a:bodyPr/>
        <a:lstStyle/>
        <a:p>
          <a:endParaRPr lang="zh-TW" altLang="en-US"/>
        </a:p>
      </dgm:t>
    </dgm:pt>
    <dgm:pt modelId="{3C432BDD-4AD3-4BE1-B0F5-2FFC247755BE}" type="pres">
      <dgm:prSet presAssocID="{E914B04E-91A8-4F2B-8067-393AB2A35D18}" presName="negativeSpace" presStyleCnt="0"/>
      <dgm:spPr/>
    </dgm:pt>
    <dgm:pt modelId="{575CF163-6616-466D-AC51-286D51FA6FAB}" type="pres">
      <dgm:prSet presAssocID="{E914B04E-91A8-4F2B-8067-393AB2A35D18}" presName="childText" presStyleLbl="conFgAcc1" presStyleIdx="4" presStyleCnt="5" custScaleX="78453" custLinFactNeighborX="3636" custLinFactNeighborY="-28622">
        <dgm:presLayoutVars>
          <dgm:bulletEnabled val="1"/>
        </dgm:presLayoutVars>
      </dgm:prSet>
      <dgm:spPr>
        <a:prstGeom prst="roundRect">
          <a:avLst/>
        </a:prstGeom>
        <a:solidFill>
          <a:schemeClr val="accent1">
            <a:lumMod val="20000"/>
            <a:lumOff val="80000"/>
            <a:alpha val="90000"/>
          </a:schemeClr>
        </a:solidFill>
        <a:ln>
          <a:noFill/>
        </a:ln>
        <a:scene3d>
          <a:camera prst="orthographicFront"/>
          <a:lightRig rig="threePt" dir="t">
            <a:rot lat="0" lon="0" rev="7500000"/>
          </a:lightRig>
        </a:scene3d>
        <a:sp3d z="152400" extrusionH="63500" prstMaterial="dkEdge">
          <a:bevelT w="135400" h="16350"/>
          <a:contourClr>
            <a:schemeClr val="bg1"/>
          </a:contourClr>
        </a:sp3d>
      </dgm:spPr>
    </dgm:pt>
  </dgm:ptLst>
  <dgm:cxnLst>
    <dgm:cxn modelId="{8FEC992B-FDEE-4139-B4F2-3A9103ACBFAD}" type="presOf" srcId="{68EC3863-226B-44AF-88A2-60DC7C626F56}" destId="{605295CE-B8DF-42B6-AA5C-17EBEC1569E0}" srcOrd="0" destOrd="0" presId="urn:microsoft.com/office/officeart/2005/8/layout/list1"/>
    <dgm:cxn modelId="{1C8D1EA4-8C96-4D95-92B8-6D3546C61411}" type="presOf" srcId="{F56914E7-E8F9-4352-B46D-AD02A1F53FF9}" destId="{18E58C7D-62DE-4250-9249-F5EEE2ED08C4}" srcOrd="0" destOrd="0" presId="urn:microsoft.com/office/officeart/2005/8/layout/list1"/>
    <dgm:cxn modelId="{094344D2-C737-4DEA-B3DA-2FC5BE74FBA6}" type="presOf" srcId="{3F3ED8EA-ECDF-4A12-9103-D7D39C51A73C}" destId="{5D9B279B-D459-4E6D-BE8B-926B22FDD6F7}" srcOrd="0" destOrd="0" presId="urn:microsoft.com/office/officeart/2005/8/layout/list1"/>
    <dgm:cxn modelId="{1886493F-0D48-4A7E-9BEA-E9F5C824588B}" type="presOf" srcId="{68EC3863-226B-44AF-88A2-60DC7C626F56}" destId="{8C6D55FB-6287-414D-B8E9-493B621907EA}" srcOrd="1" destOrd="0" presId="urn:microsoft.com/office/officeart/2005/8/layout/list1"/>
    <dgm:cxn modelId="{18C3F626-2C9F-4936-A2AD-8AE386531132}" type="presOf" srcId="{A232CA06-B615-4211-9965-A7DDFD15AE60}" destId="{0969B79E-03EC-4E10-A32D-24B13023BDA4}" srcOrd="0" destOrd="0" presId="urn:microsoft.com/office/officeart/2005/8/layout/list1"/>
    <dgm:cxn modelId="{8F50C587-B4D6-4211-8A1A-473875E6F630}" srcId="{862FBA6C-7582-4724-A52E-2C454D0F5137}" destId="{F56914E7-E8F9-4352-B46D-AD02A1F53FF9}" srcOrd="2" destOrd="0" parTransId="{570C0B1A-A01D-43D2-9EAF-2A8A1084E43E}" sibTransId="{AF762E5C-6922-4EDA-A414-77732D5E256D}"/>
    <dgm:cxn modelId="{E826F08A-7B18-4579-8305-33D9CB52EDE4}" srcId="{862FBA6C-7582-4724-A52E-2C454D0F5137}" destId="{3F3ED8EA-ECDF-4A12-9103-D7D39C51A73C}" srcOrd="1" destOrd="0" parTransId="{BD407147-61CB-4D16-A637-9685B4A4AB9E}" sibTransId="{9D429F5C-01F0-4783-9A5F-0DA4711A2D73}"/>
    <dgm:cxn modelId="{15D89ADA-F760-4FF3-B2B4-7F02658F50DF}" type="presOf" srcId="{3F3ED8EA-ECDF-4A12-9103-D7D39C51A73C}" destId="{EFDF4B4E-1471-418B-9775-C8A2B5CF1AF2}" srcOrd="1" destOrd="0" presId="urn:microsoft.com/office/officeart/2005/8/layout/list1"/>
    <dgm:cxn modelId="{F58A4468-5F46-46CE-A558-F4C2640722D1}" type="presOf" srcId="{E914B04E-91A8-4F2B-8067-393AB2A35D18}" destId="{A37BC874-1508-4F53-8216-93AFB148BDF1}" srcOrd="0" destOrd="0" presId="urn:microsoft.com/office/officeart/2005/8/layout/list1"/>
    <dgm:cxn modelId="{496E63F1-866F-4458-B16F-10CA2BD0A691}" type="presOf" srcId="{F56914E7-E8F9-4352-B46D-AD02A1F53FF9}" destId="{1C4CABAC-AF11-45F3-9193-C4AE592B31B9}" srcOrd="1" destOrd="0" presId="urn:microsoft.com/office/officeart/2005/8/layout/list1"/>
    <dgm:cxn modelId="{56A6BEEE-B33F-4190-AFF0-FAA47E0E2B14}" srcId="{862FBA6C-7582-4724-A52E-2C454D0F5137}" destId="{E914B04E-91A8-4F2B-8067-393AB2A35D18}" srcOrd="4" destOrd="0" parTransId="{FBB7CC46-4361-45DD-8C8A-C252FB24D81A}" sibTransId="{74600365-1264-4293-B098-EB7523CC3445}"/>
    <dgm:cxn modelId="{81362E0D-EB47-4C52-B5E6-F46A902BB0F9}" type="presOf" srcId="{E914B04E-91A8-4F2B-8067-393AB2A35D18}" destId="{B420D2EF-54BF-484A-9822-7411E9F90E6C}" srcOrd="1" destOrd="0" presId="urn:microsoft.com/office/officeart/2005/8/layout/list1"/>
    <dgm:cxn modelId="{52A81BEA-F7CE-457F-BBC8-796ACA9813C7}" srcId="{862FBA6C-7582-4724-A52E-2C454D0F5137}" destId="{A232CA06-B615-4211-9965-A7DDFD15AE60}" srcOrd="0" destOrd="0" parTransId="{C7E0841A-4416-43E8-BB8D-9DEE15D3894F}" sibTransId="{E4D7B144-0852-46A8-B05D-129CF0A31C26}"/>
    <dgm:cxn modelId="{EFDAB5C0-66C8-4DAE-9A76-EACFBBE7C0C8}" srcId="{862FBA6C-7582-4724-A52E-2C454D0F5137}" destId="{68EC3863-226B-44AF-88A2-60DC7C626F56}" srcOrd="3" destOrd="0" parTransId="{DED29DE5-EF44-43EB-B259-14E820D3B2DA}" sibTransId="{3FAFED93-2F63-4814-84BE-CF9AE414A68C}"/>
    <dgm:cxn modelId="{08F7F18F-60DC-4C2B-A5F5-7F0539CFD3FF}" type="presOf" srcId="{862FBA6C-7582-4724-A52E-2C454D0F5137}" destId="{8ACD523B-4827-4642-8228-4E256396EA15}" srcOrd="0" destOrd="0" presId="urn:microsoft.com/office/officeart/2005/8/layout/list1"/>
    <dgm:cxn modelId="{AA2619EE-5BD3-4C20-8912-B0E1142CA410}" type="presOf" srcId="{A232CA06-B615-4211-9965-A7DDFD15AE60}" destId="{1F78402B-D50C-4096-BE17-BA941E0405C8}" srcOrd="1" destOrd="0" presId="urn:microsoft.com/office/officeart/2005/8/layout/list1"/>
    <dgm:cxn modelId="{7D2550D9-1D82-4A37-821F-7E313895833C}" type="presParOf" srcId="{8ACD523B-4827-4642-8228-4E256396EA15}" destId="{72D83745-C046-4818-9D42-86340234554A}" srcOrd="0" destOrd="0" presId="urn:microsoft.com/office/officeart/2005/8/layout/list1"/>
    <dgm:cxn modelId="{2BAB925E-2C90-4230-B76B-83C16E5D7DB3}" type="presParOf" srcId="{72D83745-C046-4818-9D42-86340234554A}" destId="{0969B79E-03EC-4E10-A32D-24B13023BDA4}" srcOrd="0" destOrd="0" presId="urn:microsoft.com/office/officeart/2005/8/layout/list1"/>
    <dgm:cxn modelId="{857832EA-B69C-48CE-ADA6-66911EB450ED}" type="presParOf" srcId="{72D83745-C046-4818-9D42-86340234554A}" destId="{1F78402B-D50C-4096-BE17-BA941E0405C8}" srcOrd="1" destOrd="0" presId="urn:microsoft.com/office/officeart/2005/8/layout/list1"/>
    <dgm:cxn modelId="{0D0AA030-BECE-49CC-A61C-738760826516}" type="presParOf" srcId="{8ACD523B-4827-4642-8228-4E256396EA15}" destId="{D5DBF950-817D-43B5-832B-8893D91650A4}" srcOrd="1" destOrd="0" presId="urn:microsoft.com/office/officeart/2005/8/layout/list1"/>
    <dgm:cxn modelId="{32FBAD04-12D0-4F73-A974-D846C78FB6DF}" type="presParOf" srcId="{8ACD523B-4827-4642-8228-4E256396EA15}" destId="{E26E47E4-2D04-4083-A7E2-684616C5BE5E}" srcOrd="2" destOrd="0" presId="urn:microsoft.com/office/officeart/2005/8/layout/list1"/>
    <dgm:cxn modelId="{1E4972D4-FD78-48B1-94B2-6CEBE338A21D}" type="presParOf" srcId="{8ACD523B-4827-4642-8228-4E256396EA15}" destId="{1C70A549-6DB2-4625-ADCC-C49EF66A17C8}" srcOrd="3" destOrd="0" presId="urn:microsoft.com/office/officeart/2005/8/layout/list1"/>
    <dgm:cxn modelId="{B748A78E-D9C9-45AC-B475-3EC250F17351}" type="presParOf" srcId="{8ACD523B-4827-4642-8228-4E256396EA15}" destId="{2BD481DE-19E9-4AE5-B869-2B2501B6BAC2}" srcOrd="4" destOrd="0" presId="urn:microsoft.com/office/officeart/2005/8/layout/list1"/>
    <dgm:cxn modelId="{D6B4D5AF-61C3-48B2-908B-8901E66B3FDD}" type="presParOf" srcId="{2BD481DE-19E9-4AE5-B869-2B2501B6BAC2}" destId="{5D9B279B-D459-4E6D-BE8B-926B22FDD6F7}" srcOrd="0" destOrd="0" presId="urn:microsoft.com/office/officeart/2005/8/layout/list1"/>
    <dgm:cxn modelId="{00F4C9CF-8A4F-436E-ABCE-4A2CF5C51F14}" type="presParOf" srcId="{2BD481DE-19E9-4AE5-B869-2B2501B6BAC2}" destId="{EFDF4B4E-1471-418B-9775-C8A2B5CF1AF2}" srcOrd="1" destOrd="0" presId="urn:microsoft.com/office/officeart/2005/8/layout/list1"/>
    <dgm:cxn modelId="{7EF016AB-EDC1-4937-9BA0-7F567913421D}" type="presParOf" srcId="{8ACD523B-4827-4642-8228-4E256396EA15}" destId="{B241527B-FDAF-4EB4-BD66-5AC5E47D9D52}" srcOrd="5" destOrd="0" presId="urn:microsoft.com/office/officeart/2005/8/layout/list1"/>
    <dgm:cxn modelId="{681A0B8C-341B-47AF-9038-180E6001C427}" type="presParOf" srcId="{8ACD523B-4827-4642-8228-4E256396EA15}" destId="{26CFBAD5-1690-415E-B47B-84530C0FDFE8}" srcOrd="6" destOrd="0" presId="urn:microsoft.com/office/officeart/2005/8/layout/list1"/>
    <dgm:cxn modelId="{27349EB5-E16D-44E6-B659-A5CD6211EED5}" type="presParOf" srcId="{8ACD523B-4827-4642-8228-4E256396EA15}" destId="{9630CE81-85CD-4135-827D-5866B5C4B24A}" srcOrd="7" destOrd="0" presId="urn:microsoft.com/office/officeart/2005/8/layout/list1"/>
    <dgm:cxn modelId="{246F5223-AB45-4E11-8AFB-298D82419F97}" type="presParOf" srcId="{8ACD523B-4827-4642-8228-4E256396EA15}" destId="{539EAAA9-8126-4683-81C9-23837D8DDB02}" srcOrd="8" destOrd="0" presId="urn:microsoft.com/office/officeart/2005/8/layout/list1"/>
    <dgm:cxn modelId="{3D6E0FC4-AB81-48D9-813B-66C937564C1E}" type="presParOf" srcId="{539EAAA9-8126-4683-81C9-23837D8DDB02}" destId="{18E58C7D-62DE-4250-9249-F5EEE2ED08C4}" srcOrd="0" destOrd="0" presId="urn:microsoft.com/office/officeart/2005/8/layout/list1"/>
    <dgm:cxn modelId="{17DB5D77-E2AA-4442-8621-E4A27EA06942}" type="presParOf" srcId="{539EAAA9-8126-4683-81C9-23837D8DDB02}" destId="{1C4CABAC-AF11-45F3-9193-C4AE592B31B9}" srcOrd="1" destOrd="0" presId="urn:microsoft.com/office/officeart/2005/8/layout/list1"/>
    <dgm:cxn modelId="{9648076A-6AA1-486C-95F2-6274FC815785}" type="presParOf" srcId="{8ACD523B-4827-4642-8228-4E256396EA15}" destId="{0782CFA0-52B1-4084-BC48-AC65CDBA1A08}" srcOrd="9" destOrd="0" presId="urn:microsoft.com/office/officeart/2005/8/layout/list1"/>
    <dgm:cxn modelId="{9BB34532-A110-423D-8790-5FEA8905A84C}" type="presParOf" srcId="{8ACD523B-4827-4642-8228-4E256396EA15}" destId="{6C498867-88D0-45CA-88D8-F308D6386227}" srcOrd="10" destOrd="0" presId="urn:microsoft.com/office/officeart/2005/8/layout/list1"/>
    <dgm:cxn modelId="{BA79535F-ABE9-4E5F-8232-14420436EB95}" type="presParOf" srcId="{8ACD523B-4827-4642-8228-4E256396EA15}" destId="{6A6319AB-F58D-4C0D-A425-82C8ECA603EE}" srcOrd="11" destOrd="0" presId="urn:microsoft.com/office/officeart/2005/8/layout/list1"/>
    <dgm:cxn modelId="{62F1AB2E-AC51-4748-980A-1F7EC105C5AA}" type="presParOf" srcId="{8ACD523B-4827-4642-8228-4E256396EA15}" destId="{491AEC6D-07A9-41C8-BB38-1ECADD248142}" srcOrd="12" destOrd="0" presId="urn:microsoft.com/office/officeart/2005/8/layout/list1"/>
    <dgm:cxn modelId="{975352FE-2340-45D9-ABB1-970AEAAB0371}" type="presParOf" srcId="{491AEC6D-07A9-41C8-BB38-1ECADD248142}" destId="{605295CE-B8DF-42B6-AA5C-17EBEC1569E0}" srcOrd="0" destOrd="0" presId="urn:microsoft.com/office/officeart/2005/8/layout/list1"/>
    <dgm:cxn modelId="{F4BBA8CC-C587-4660-8A38-86033FEAD98B}" type="presParOf" srcId="{491AEC6D-07A9-41C8-BB38-1ECADD248142}" destId="{8C6D55FB-6287-414D-B8E9-493B621907EA}" srcOrd="1" destOrd="0" presId="urn:microsoft.com/office/officeart/2005/8/layout/list1"/>
    <dgm:cxn modelId="{9E3F0AAE-5FB7-457C-B8CD-F6D5A383DDF5}" type="presParOf" srcId="{8ACD523B-4827-4642-8228-4E256396EA15}" destId="{E7035394-8C34-48B1-9FEA-6A96490307D0}" srcOrd="13" destOrd="0" presId="urn:microsoft.com/office/officeart/2005/8/layout/list1"/>
    <dgm:cxn modelId="{1D7FD0B0-08BA-40F7-8F3E-40752CDBEF1E}" type="presParOf" srcId="{8ACD523B-4827-4642-8228-4E256396EA15}" destId="{580F5912-A1A4-41CA-9EED-EA36455F189C}" srcOrd="14" destOrd="0" presId="urn:microsoft.com/office/officeart/2005/8/layout/list1"/>
    <dgm:cxn modelId="{86483EBB-846D-45C2-A4E1-A801EDABA4BC}" type="presParOf" srcId="{8ACD523B-4827-4642-8228-4E256396EA15}" destId="{D41A25D6-059E-4437-8C7C-93A9F8056EEA}" srcOrd="15" destOrd="0" presId="urn:microsoft.com/office/officeart/2005/8/layout/list1"/>
    <dgm:cxn modelId="{A2CDB074-8BE5-44E2-B7BD-3DB1398ABB72}" type="presParOf" srcId="{8ACD523B-4827-4642-8228-4E256396EA15}" destId="{490522DD-2765-460B-83FE-51441581263C}" srcOrd="16" destOrd="0" presId="urn:microsoft.com/office/officeart/2005/8/layout/list1"/>
    <dgm:cxn modelId="{FC2053E2-015C-40AE-A2C8-CF231DE4CFE4}" type="presParOf" srcId="{490522DD-2765-460B-83FE-51441581263C}" destId="{A37BC874-1508-4F53-8216-93AFB148BDF1}" srcOrd="0" destOrd="0" presId="urn:microsoft.com/office/officeart/2005/8/layout/list1"/>
    <dgm:cxn modelId="{ABD544DB-B3AF-4E49-A4DE-50D6BFC7378C}" type="presParOf" srcId="{490522DD-2765-460B-83FE-51441581263C}" destId="{B420D2EF-54BF-484A-9822-7411E9F90E6C}" srcOrd="1" destOrd="0" presId="urn:microsoft.com/office/officeart/2005/8/layout/list1"/>
    <dgm:cxn modelId="{193649D0-0B90-4A29-ACE7-9CF39A5EA1D4}" type="presParOf" srcId="{8ACD523B-4827-4642-8228-4E256396EA15}" destId="{3C432BDD-4AD3-4BE1-B0F5-2FFC247755BE}" srcOrd="17" destOrd="0" presId="urn:microsoft.com/office/officeart/2005/8/layout/list1"/>
    <dgm:cxn modelId="{EE5069E1-D22C-44ED-997E-7D0FB63E2AF1}" type="presParOf" srcId="{8ACD523B-4827-4642-8228-4E256396EA15}" destId="{575CF163-6616-466D-AC51-286D51FA6FAB}"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62FBA6C-7582-4724-A52E-2C454D0F5137}" type="doc">
      <dgm:prSet loTypeId="urn:microsoft.com/office/officeart/2005/8/layout/list1" loCatId="list" qsTypeId="urn:microsoft.com/office/officeart/2005/8/quickstyle/3d2" qsCatId="3D" csTypeId="urn:microsoft.com/office/officeart/2005/8/colors/colorful1" csCatId="colorful" phldr="1"/>
      <dgm:spPr/>
      <dgm:t>
        <a:bodyPr/>
        <a:lstStyle/>
        <a:p>
          <a:endParaRPr lang="zh-TW" altLang="en-US"/>
        </a:p>
      </dgm:t>
    </dgm:pt>
    <dgm:pt modelId="{A232CA06-B615-4211-9965-A7DDFD15AE60}">
      <dgm:prSet custT="1"/>
      <dgm:spPr/>
      <dgm:t>
        <a:bodyPr/>
        <a:lstStyle/>
        <a:p>
          <a:pPr rtl="0"/>
          <a:r>
            <a:rPr lang="zh-TW" altLang="en-US" sz="2400" smtClean="0">
              <a:latin typeface="微軟正黑體" pitchFamily="34" charset="-120"/>
              <a:ea typeface="微軟正黑體" pitchFamily="34" charset="-120"/>
            </a:rPr>
            <a:t>電阻式觸控面板</a:t>
          </a:r>
          <a:endParaRPr lang="zh-TW" altLang="en-US" sz="2400">
            <a:latin typeface="微軟正黑體" pitchFamily="34" charset="-120"/>
            <a:ea typeface="微軟正黑體" pitchFamily="34" charset="-120"/>
          </a:endParaRPr>
        </a:p>
      </dgm:t>
      <dgm:extLst>
        <a:ext uri="{E40237B7-FDA0-4F09-8148-C483321AD2D9}">
          <dgm14:cNvPr xmlns:dgm14="http://schemas.microsoft.com/office/drawing/2010/diagram" id="0" name="">
            <a:hlinkClick xmlns:r="http://schemas.openxmlformats.org/officeDocument/2006/relationships" r:id="" action="ppaction://customshow?id=0&amp;return=true"/>
            <a:hlinkHover xmlns:r="http://schemas.openxmlformats.org/officeDocument/2006/relationships" r:id="rId1" action="ppaction://hlinksldjump"/>
          </dgm14:cNvPr>
        </a:ext>
      </dgm:extLst>
    </dgm:pt>
    <dgm:pt modelId="{C7E0841A-4416-43E8-BB8D-9DEE15D3894F}" type="parTrans" cxnId="{52A81BEA-F7CE-457F-BBC8-796ACA9813C7}">
      <dgm:prSet/>
      <dgm:spPr/>
      <dgm:t>
        <a:bodyPr/>
        <a:lstStyle/>
        <a:p>
          <a:endParaRPr lang="zh-TW" altLang="en-US" sz="2400">
            <a:latin typeface="微軟正黑體" pitchFamily="34" charset="-120"/>
            <a:ea typeface="微軟正黑體" pitchFamily="34" charset="-120"/>
          </a:endParaRPr>
        </a:p>
      </dgm:t>
    </dgm:pt>
    <dgm:pt modelId="{E4D7B144-0852-46A8-B05D-129CF0A31C26}" type="sibTrans" cxnId="{52A81BEA-F7CE-457F-BBC8-796ACA9813C7}">
      <dgm:prSet/>
      <dgm:spPr/>
      <dgm:t>
        <a:bodyPr/>
        <a:lstStyle/>
        <a:p>
          <a:endParaRPr lang="zh-TW" altLang="en-US" sz="2400">
            <a:latin typeface="微軟正黑體" pitchFamily="34" charset="-120"/>
            <a:ea typeface="微軟正黑體" pitchFamily="34" charset="-120"/>
          </a:endParaRPr>
        </a:p>
      </dgm:t>
    </dgm:pt>
    <dgm:pt modelId="{3F3ED8EA-ECDF-4A12-9103-D7D39C51A73C}">
      <dgm:prSet custT="1"/>
      <dgm:spPr/>
      <dgm:t>
        <a:bodyPr/>
        <a:lstStyle/>
        <a:p>
          <a:pPr rtl="0"/>
          <a:r>
            <a:rPr lang="zh-TW" altLang="en-US" sz="2400" smtClean="0">
              <a:latin typeface="微軟正黑體" pitchFamily="34" charset="-120"/>
              <a:ea typeface="微軟正黑體" pitchFamily="34" charset="-120"/>
            </a:rPr>
            <a:t>電容式觸控面板</a:t>
          </a:r>
          <a:endParaRPr lang="zh-TW" altLang="en-US" sz="2400">
            <a:latin typeface="微軟正黑體" pitchFamily="34" charset="-120"/>
            <a:ea typeface="微軟正黑體" pitchFamily="34" charset="-120"/>
          </a:endParaRPr>
        </a:p>
      </dgm:t>
      <dgm:extLst>
        <a:ext uri="{E40237B7-FDA0-4F09-8148-C483321AD2D9}">
          <dgm14:cNvPr xmlns:dgm14="http://schemas.microsoft.com/office/drawing/2010/diagram" id="0" name="">
            <a:hlinkClick xmlns:r="http://schemas.openxmlformats.org/officeDocument/2006/relationships" r:id="" action="ppaction://customshow?id=1&amp;return=true"/>
            <a:hlinkHover xmlns:r="http://schemas.openxmlformats.org/officeDocument/2006/relationships" r:id="rId2" action="ppaction://hlinksldjump"/>
          </dgm14:cNvPr>
        </a:ext>
      </dgm:extLst>
    </dgm:pt>
    <dgm:pt modelId="{BD407147-61CB-4D16-A637-9685B4A4AB9E}" type="parTrans" cxnId="{E826F08A-7B18-4579-8305-33D9CB52EDE4}">
      <dgm:prSet/>
      <dgm:spPr/>
      <dgm:t>
        <a:bodyPr/>
        <a:lstStyle/>
        <a:p>
          <a:endParaRPr lang="zh-TW" altLang="en-US" sz="2400">
            <a:latin typeface="微軟正黑體" pitchFamily="34" charset="-120"/>
            <a:ea typeface="微軟正黑體" pitchFamily="34" charset="-120"/>
          </a:endParaRPr>
        </a:p>
      </dgm:t>
    </dgm:pt>
    <dgm:pt modelId="{9D429F5C-01F0-4783-9A5F-0DA4711A2D73}" type="sibTrans" cxnId="{E826F08A-7B18-4579-8305-33D9CB52EDE4}">
      <dgm:prSet/>
      <dgm:spPr/>
      <dgm:t>
        <a:bodyPr/>
        <a:lstStyle/>
        <a:p>
          <a:endParaRPr lang="zh-TW" altLang="en-US" sz="2400">
            <a:latin typeface="微軟正黑體" pitchFamily="34" charset="-120"/>
            <a:ea typeface="微軟正黑體" pitchFamily="34" charset="-120"/>
          </a:endParaRPr>
        </a:p>
      </dgm:t>
    </dgm:pt>
    <dgm:pt modelId="{F56914E7-E8F9-4352-B46D-AD02A1F53FF9}">
      <dgm:prSet custT="1"/>
      <dgm:spPr/>
      <dgm:t>
        <a:bodyPr/>
        <a:lstStyle/>
        <a:p>
          <a:pPr rtl="0"/>
          <a:r>
            <a:rPr lang="zh-TW" altLang="en-US" sz="2400" smtClean="0">
              <a:latin typeface="微軟正黑體" pitchFamily="34" charset="-120"/>
              <a:ea typeface="微軟正黑體" pitchFamily="34" charset="-120"/>
            </a:rPr>
            <a:t>音波式觸控面板</a:t>
          </a:r>
          <a:endParaRPr lang="zh-TW" altLang="en-US" sz="2400">
            <a:latin typeface="微軟正黑體" pitchFamily="34" charset="-120"/>
            <a:ea typeface="微軟正黑體" pitchFamily="34" charset="-120"/>
          </a:endParaRPr>
        </a:p>
      </dgm:t>
      <dgm:extLst>
        <a:ext uri="{E40237B7-FDA0-4F09-8148-C483321AD2D9}">
          <dgm14:cNvPr xmlns:dgm14="http://schemas.microsoft.com/office/drawing/2010/diagram" id="0" name="">
            <a:hlinkClick xmlns:r="http://schemas.openxmlformats.org/officeDocument/2006/relationships" r:id="" action="ppaction://customshow?id=2&amp;return=true"/>
            <a:hlinkHover xmlns:r="http://schemas.openxmlformats.org/officeDocument/2006/relationships" r:id="rId3" action="ppaction://hlinksldjump"/>
          </dgm14:cNvPr>
        </a:ext>
      </dgm:extLst>
    </dgm:pt>
    <dgm:pt modelId="{570C0B1A-A01D-43D2-9EAF-2A8A1084E43E}" type="parTrans" cxnId="{8F50C587-B4D6-4211-8A1A-473875E6F630}">
      <dgm:prSet/>
      <dgm:spPr/>
      <dgm:t>
        <a:bodyPr/>
        <a:lstStyle/>
        <a:p>
          <a:endParaRPr lang="zh-TW" altLang="en-US" sz="2400">
            <a:latin typeface="微軟正黑體" pitchFamily="34" charset="-120"/>
            <a:ea typeface="微軟正黑體" pitchFamily="34" charset="-120"/>
          </a:endParaRPr>
        </a:p>
      </dgm:t>
    </dgm:pt>
    <dgm:pt modelId="{AF762E5C-6922-4EDA-A414-77732D5E256D}" type="sibTrans" cxnId="{8F50C587-B4D6-4211-8A1A-473875E6F630}">
      <dgm:prSet/>
      <dgm:spPr/>
      <dgm:t>
        <a:bodyPr/>
        <a:lstStyle/>
        <a:p>
          <a:endParaRPr lang="zh-TW" altLang="en-US" sz="2400">
            <a:latin typeface="微軟正黑體" pitchFamily="34" charset="-120"/>
            <a:ea typeface="微軟正黑體" pitchFamily="34" charset="-120"/>
          </a:endParaRPr>
        </a:p>
      </dgm:t>
    </dgm:pt>
    <dgm:pt modelId="{68EC3863-226B-44AF-88A2-60DC7C626F56}">
      <dgm:prSet custT="1"/>
      <dgm:spPr/>
      <dgm:t>
        <a:bodyPr/>
        <a:lstStyle/>
        <a:p>
          <a:pPr rtl="0"/>
          <a:r>
            <a:rPr lang="zh-TW" altLang="en-US" sz="2400" smtClean="0">
              <a:latin typeface="微軟正黑體" pitchFamily="34" charset="-120"/>
              <a:ea typeface="微軟正黑體" pitchFamily="34" charset="-120"/>
            </a:rPr>
            <a:t>光學式觸控面板</a:t>
          </a:r>
          <a:endParaRPr lang="zh-TW" altLang="en-US" sz="2400">
            <a:latin typeface="微軟正黑體" pitchFamily="34" charset="-120"/>
            <a:ea typeface="微軟正黑體" pitchFamily="34" charset="-120"/>
          </a:endParaRPr>
        </a:p>
      </dgm:t>
      <dgm:extLst>
        <a:ext uri="{E40237B7-FDA0-4F09-8148-C483321AD2D9}">
          <dgm14:cNvPr xmlns:dgm14="http://schemas.microsoft.com/office/drawing/2010/diagram" id="0" name="">
            <a:hlinkClick xmlns:r="http://schemas.openxmlformats.org/officeDocument/2006/relationships" r:id="" action="ppaction://customshow?id=3&amp;return=true"/>
            <a:hlinkHover xmlns:r="http://schemas.openxmlformats.org/officeDocument/2006/relationships" r:id="rId4" action="ppaction://hlinksldjump"/>
          </dgm14:cNvPr>
        </a:ext>
      </dgm:extLst>
    </dgm:pt>
    <dgm:pt modelId="{DED29DE5-EF44-43EB-B259-14E820D3B2DA}" type="parTrans" cxnId="{EFDAB5C0-66C8-4DAE-9A76-EACFBBE7C0C8}">
      <dgm:prSet/>
      <dgm:spPr/>
      <dgm:t>
        <a:bodyPr/>
        <a:lstStyle/>
        <a:p>
          <a:endParaRPr lang="zh-TW" altLang="en-US" sz="2400">
            <a:latin typeface="微軟正黑體" pitchFamily="34" charset="-120"/>
            <a:ea typeface="微軟正黑體" pitchFamily="34" charset="-120"/>
          </a:endParaRPr>
        </a:p>
      </dgm:t>
    </dgm:pt>
    <dgm:pt modelId="{3FAFED93-2F63-4814-84BE-CF9AE414A68C}" type="sibTrans" cxnId="{EFDAB5C0-66C8-4DAE-9A76-EACFBBE7C0C8}">
      <dgm:prSet/>
      <dgm:spPr/>
      <dgm:t>
        <a:bodyPr/>
        <a:lstStyle/>
        <a:p>
          <a:endParaRPr lang="zh-TW" altLang="en-US" sz="2400">
            <a:latin typeface="微軟正黑體" pitchFamily="34" charset="-120"/>
            <a:ea typeface="微軟正黑體" pitchFamily="34" charset="-120"/>
          </a:endParaRPr>
        </a:p>
      </dgm:t>
    </dgm:pt>
    <dgm:pt modelId="{E914B04E-91A8-4F2B-8067-393AB2A35D18}">
      <dgm:prSet custT="1"/>
      <dgm:spPr/>
      <dgm:t>
        <a:bodyPr/>
        <a:lstStyle/>
        <a:p>
          <a:pPr rtl="0"/>
          <a:r>
            <a:rPr lang="zh-TW" altLang="en-US" sz="2400" smtClean="0">
              <a:latin typeface="微軟正黑體" pitchFamily="34" charset="-120"/>
              <a:ea typeface="微軟正黑體" pitchFamily="34" charset="-120"/>
            </a:rPr>
            <a:t>電磁式觸控面板</a:t>
          </a:r>
          <a:endParaRPr lang="zh-TW" altLang="en-US" sz="2400">
            <a:latin typeface="微軟正黑體" pitchFamily="34" charset="-120"/>
            <a:ea typeface="微軟正黑體" pitchFamily="34" charset="-120"/>
          </a:endParaRPr>
        </a:p>
      </dgm:t>
      <dgm:extLst>
        <a:ext uri="{E40237B7-FDA0-4F09-8148-C483321AD2D9}">
          <dgm14:cNvPr xmlns:dgm14="http://schemas.microsoft.com/office/drawing/2010/diagram" id="0" name="">
            <a:hlinkClick xmlns:r="http://schemas.openxmlformats.org/officeDocument/2006/relationships" r:id="" action="ppaction://customshow?id=4&amp;return=true"/>
            <a:hlinkHover xmlns:r="http://schemas.openxmlformats.org/officeDocument/2006/relationships" r:id="rId5" action="ppaction://hlinksldjump"/>
          </dgm14:cNvPr>
        </a:ext>
      </dgm:extLst>
    </dgm:pt>
    <dgm:pt modelId="{FBB7CC46-4361-45DD-8C8A-C252FB24D81A}" type="parTrans" cxnId="{56A6BEEE-B33F-4190-AFF0-FAA47E0E2B14}">
      <dgm:prSet/>
      <dgm:spPr/>
      <dgm:t>
        <a:bodyPr/>
        <a:lstStyle/>
        <a:p>
          <a:endParaRPr lang="zh-TW" altLang="en-US" sz="2400">
            <a:latin typeface="微軟正黑體" pitchFamily="34" charset="-120"/>
            <a:ea typeface="微軟正黑體" pitchFamily="34" charset="-120"/>
          </a:endParaRPr>
        </a:p>
      </dgm:t>
    </dgm:pt>
    <dgm:pt modelId="{74600365-1264-4293-B098-EB7523CC3445}" type="sibTrans" cxnId="{56A6BEEE-B33F-4190-AFF0-FAA47E0E2B14}">
      <dgm:prSet/>
      <dgm:spPr/>
      <dgm:t>
        <a:bodyPr/>
        <a:lstStyle/>
        <a:p>
          <a:endParaRPr lang="zh-TW" altLang="en-US" sz="2400">
            <a:latin typeface="微軟正黑體" pitchFamily="34" charset="-120"/>
            <a:ea typeface="微軟正黑體" pitchFamily="34" charset="-120"/>
          </a:endParaRPr>
        </a:p>
      </dgm:t>
    </dgm:pt>
    <dgm:pt modelId="{8ACD523B-4827-4642-8228-4E256396EA15}" type="pres">
      <dgm:prSet presAssocID="{862FBA6C-7582-4724-A52E-2C454D0F5137}" presName="linear" presStyleCnt="0">
        <dgm:presLayoutVars>
          <dgm:dir/>
          <dgm:animLvl val="lvl"/>
          <dgm:resizeHandles val="exact"/>
        </dgm:presLayoutVars>
      </dgm:prSet>
      <dgm:spPr/>
      <dgm:t>
        <a:bodyPr/>
        <a:lstStyle/>
        <a:p>
          <a:endParaRPr lang="zh-TW" altLang="en-US"/>
        </a:p>
      </dgm:t>
    </dgm:pt>
    <dgm:pt modelId="{72D83745-C046-4818-9D42-86340234554A}" type="pres">
      <dgm:prSet presAssocID="{A232CA06-B615-4211-9965-A7DDFD15AE60}" presName="parentLin" presStyleCnt="0"/>
      <dgm:spPr/>
    </dgm:pt>
    <dgm:pt modelId="{0969B79E-03EC-4E10-A32D-24B13023BDA4}" type="pres">
      <dgm:prSet presAssocID="{A232CA06-B615-4211-9965-A7DDFD15AE60}" presName="parentLeftMargin" presStyleLbl="node1" presStyleIdx="0" presStyleCnt="5"/>
      <dgm:spPr/>
      <dgm:t>
        <a:bodyPr/>
        <a:lstStyle/>
        <a:p>
          <a:endParaRPr lang="zh-TW" altLang="en-US"/>
        </a:p>
      </dgm:t>
    </dgm:pt>
    <dgm:pt modelId="{1F78402B-D50C-4096-BE17-BA941E0405C8}" type="pres">
      <dgm:prSet presAssocID="{A232CA06-B615-4211-9965-A7DDFD15AE60}" presName="parentText" presStyleLbl="node1" presStyleIdx="0" presStyleCnt="5">
        <dgm:presLayoutVars>
          <dgm:chMax val="0"/>
          <dgm:bulletEnabled val="1"/>
        </dgm:presLayoutVars>
      </dgm:prSet>
      <dgm:spPr/>
      <dgm:t>
        <a:bodyPr/>
        <a:lstStyle/>
        <a:p>
          <a:endParaRPr lang="zh-TW" altLang="en-US"/>
        </a:p>
      </dgm:t>
    </dgm:pt>
    <dgm:pt modelId="{D5DBF950-817D-43B5-832B-8893D91650A4}" type="pres">
      <dgm:prSet presAssocID="{A232CA06-B615-4211-9965-A7DDFD15AE60}" presName="negativeSpace" presStyleCnt="0"/>
      <dgm:spPr/>
    </dgm:pt>
    <dgm:pt modelId="{E26E47E4-2D04-4083-A7E2-684616C5BE5E}" type="pres">
      <dgm:prSet presAssocID="{A232CA06-B615-4211-9965-A7DDFD15AE60}" presName="childText" presStyleLbl="conFgAcc1" presStyleIdx="0" presStyleCnt="5" custScaleX="78453" custLinFactNeighborX="3636" custLinFactNeighborY="-78234">
        <dgm:presLayoutVars>
          <dgm:bulletEnabled val="1"/>
        </dgm:presLayoutVars>
      </dgm:prSet>
      <dgm:spPr>
        <a:prstGeom prst="roundRect">
          <a:avLst/>
        </a:prstGeom>
        <a:solidFill>
          <a:schemeClr val="accent1">
            <a:lumMod val="20000"/>
            <a:lumOff val="80000"/>
            <a:alpha val="90000"/>
          </a:schemeClr>
        </a:solidFill>
        <a:ln>
          <a:noFill/>
        </a:ln>
        <a:scene3d>
          <a:camera prst="orthographicFront"/>
          <a:lightRig rig="threePt" dir="t">
            <a:rot lat="0" lon="0" rev="7500000"/>
          </a:lightRig>
        </a:scene3d>
        <a:sp3d z="152400" extrusionH="63500" prstMaterial="dkEdge">
          <a:bevelT w="135400" h="16350"/>
          <a:contourClr>
            <a:schemeClr val="bg1"/>
          </a:contourClr>
        </a:sp3d>
      </dgm:spPr>
    </dgm:pt>
    <dgm:pt modelId="{1C70A549-6DB2-4625-ADCC-C49EF66A17C8}" type="pres">
      <dgm:prSet presAssocID="{E4D7B144-0852-46A8-B05D-129CF0A31C26}" presName="spaceBetweenRectangles" presStyleCnt="0"/>
      <dgm:spPr/>
    </dgm:pt>
    <dgm:pt modelId="{2BD481DE-19E9-4AE5-B869-2B2501B6BAC2}" type="pres">
      <dgm:prSet presAssocID="{3F3ED8EA-ECDF-4A12-9103-D7D39C51A73C}" presName="parentLin" presStyleCnt="0"/>
      <dgm:spPr/>
    </dgm:pt>
    <dgm:pt modelId="{5D9B279B-D459-4E6D-BE8B-926B22FDD6F7}" type="pres">
      <dgm:prSet presAssocID="{3F3ED8EA-ECDF-4A12-9103-D7D39C51A73C}" presName="parentLeftMargin" presStyleLbl="node1" presStyleIdx="0" presStyleCnt="5"/>
      <dgm:spPr/>
      <dgm:t>
        <a:bodyPr/>
        <a:lstStyle/>
        <a:p>
          <a:endParaRPr lang="zh-TW" altLang="en-US"/>
        </a:p>
      </dgm:t>
    </dgm:pt>
    <dgm:pt modelId="{EFDF4B4E-1471-418B-9775-C8A2B5CF1AF2}" type="pres">
      <dgm:prSet presAssocID="{3F3ED8EA-ECDF-4A12-9103-D7D39C51A73C}" presName="parentText" presStyleLbl="node1" presStyleIdx="1" presStyleCnt="5">
        <dgm:presLayoutVars>
          <dgm:chMax val="0"/>
          <dgm:bulletEnabled val="1"/>
        </dgm:presLayoutVars>
      </dgm:prSet>
      <dgm:spPr/>
      <dgm:t>
        <a:bodyPr/>
        <a:lstStyle/>
        <a:p>
          <a:endParaRPr lang="zh-TW" altLang="en-US"/>
        </a:p>
      </dgm:t>
    </dgm:pt>
    <dgm:pt modelId="{B241527B-FDAF-4EB4-BD66-5AC5E47D9D52}" type="pres">
      <dgm:prSet presAssocID="{3F3ED8EA-ECDF-4A12-9103-D7D39C51A73C}" presName="negativeSpace" presStyleCnt="0"/>
      <dgm:spPr/>
    </dgm:pt>
    <dgm:pt modelId="{26CFBAD5-1690-415E-B47B-84530C0FDFE8}" type="pres">
      <dgm:prSet presAssocID="{3F3ED8EA-ECDF-4A12-9103-D7D39C51A73C}" presName="childText" presStyleLbl="conFgAcc1" presStyleIdx="1" presStyleCnt="5" custScaleX="78453" custLinFactNeighborX="3636" custLinFactNeighborY="-78234">
        <dgm:presLayoutVars>
          <dgm:bulletEnabled val="1"/>
        </dgm:presLayoutVars>
      </dgm:prSet>
      <dgm:spPr>
        <a:prstGeom prst="roundRect">
          <a:avLst/>
        </a:prstGeom>
        <a:solidFill>
          <a:schemeClr val="accent1">
            <a:lumMod val="20000"/>
            <a:lumOff val="80000"/>
            <a:alpha val="90000"/>
          </a:schemeClr>
        </a:solidFill>
        <a:ln>
          <a:noFill/>
        </a:ln>
        <a:scene3d>
          <a:camera prst="orthographicFront"/>
          <a:lightRig rig="threePt" dir="t">
            <a:rot lat="0" lon="0" rev="7500000"/>
          </a:lightRig>
        </a:scene3d>
        <a:sp3d z="152400" extrusionH="63500" prstMaterial="dkEdge">
          <a:bevelT w="135400" h="16350"/>
          <a:contourClr>
            <a:schemeClr val="bg1"/>
          </a:contourClr>
        </a:sp3d>
      </dgm:spPr>
    </dgm:pt>
    <dgm:pt modelId="{9630CE81-85CD-4135-827D-5866B5C4B24A}" type="pres">
      <dgm:prSet presAssocID="{9D429F5C-01F0-4783-9A5F-0DA4711A2D73}" presName="spaceBetweenRectangles" presStyleCnt="0"/>
      <dgm:spPr/>
    </dgm:pt>
    <dgm:pt modelId="{539EAAA9-8126-4683-81C9-23837D8DDB02}" type="pres">
      <dgm:prSet presAssocID="{F56914E7-E8F9-4352-B46D-AD02A1F53FF9}" presName="parentLin" presStyleCnt="0"/>
      <dgm:spPr/>
    </dgm:pt>
    <dgm:pt modelId="{18E58C7D-62DE-4250-9249-F5EEE2ED08C4}" type="pres">
      <dgm:prSet presAssocID="{F56914E7-E8F9-4352-B46D-AD02A1F53FF9}" presName="parentLeftMargin" presStyleLbl="node1" presStyleIdx="1" presStyleCnt="5"/>
      <dgm:spPr/>
      <dgm:t>
        <a:bodyPr/>
        <a:lstStyle/>
        <a:p>
          <a:endParaRPr lang="zh-TW" altLang="en-US"/>
        </a:p>
      </dgm:t>
    </dgm:pt>
    <dgm:pt modelId="{1C4CABAC-AF11-45F3-9193-C4AE592B31B9}" type="pres">
      <dgm:prSet presAssocID="{F56914E7-E8F9-4352-B46D-AD02A1F53FF9}" presName="parentText" presStyleLbl="node1" presStyleIdx="2" presStyleCnt="5">
        <dgm:presLayoutVars>
          <dgm:chMax val="0"/>
          <dgm:bulletEnabled val="1"/>
        </dgm:presLayoutVars>
      </dgm:prSet>
      <dgm:spPr/>
      <dgm:t>
        <a:bodyPr/>
        <a:lstStyle/>
        <a:p>
          <a:endParaRPr lang="zh-TW" altLang="en-US"/>
        </a:p>
      </dgm:t>
    </dgm:pt>
    <dgm:pt modelId="{0782CFA0-52B1-4084-BC48-AC65CDBA1A08}" type="pres">
      <dgm:prSet presAssocID="{F56914E7-E8F9-4352-B46D-AD02A1F53FF9}" presName="negativeSpace" presStyleCnt="0"/>
      <dgm:spPr/>
    </dgm:pt>
    <dgm:pt modelId="{6C498867-88D0-45CA-88D8-F308D6386227}" type="pres">
      <dgm:prSet presAssocID="{F56914E7-E8F9-4352-B46D-AD02A1F53FF9}" presName="childText" presStyleLbl="conFgAcc1" presStyleIdx="2" presStyleCnt="5" custScaleX="78453" custLinFactNeighborX="3636" custLinFactNeighborY="-78234">
        <dgm:presLayoutVars>
          <dgm:bulletEnabled val="1"/>
        </dgm:presLayoutVars>
      </dgm:prSet>
      <dgm:spPr>
        <a:prstGeom prst="roundRect">
          <a:avLst/>
        </a:prstGeom>
        <a:solidFill>
          <a:schemeClr val="accent1">
            <a:lumMod val="20000"/>
            <a:lumOff val="80000"/>
            <a:alpha val="90000"/>
          </a:schemeClr>
        </a:solidFill>
        <a:ln>
          <a:noFill/>
        </a:ln>
        <a:scene3d>
          <a:camera prst="orthographicFront"/>
          <a:lightRig rig="threePt" dir="t">
            <a:rot lat="0" lon="0" rev="7500000"/>
          </a:lightRig>
        </a:scene3d>
        <a:sp3d z="152400" extrusionH="63500" prstMaterial="dkEdge">
          <a:bevelT w="135400" h="16350"/>
          <a:contourClr>
            <a:schemeClr val="bg1"/>
          </a:contourClr>
        </a:sp3d>
      </dgm:spPr>
    </dgm:pt>
    <dgm:pt modelId="{6A6319AB-F58D-4C0D-A425-82C8ECA603EE}" type="pres">
      <dgm:prSet presAssocID="{AF762E5C-6922-4EDA-A414-77732D5E256D}" presName="spaceBetweenRectangles" presStyleCnt="0"/>
      <dgm:spPr/>
    </dgm:pt>
    <dgm:pt modelId="{491AEC6D-07A9-41C8-BB38-1ECADD248142}" type="pres">
      <dgm:prSet presAssocID="{68EC3863-226B-44AF-88A2-60DC7C626F56}" presName="parentLin" presStyleCnt="0"/>
      <dgm:spPr/>
    </dgm:pt>
    <dgm:pt modelId="{605295CE-B8DF-42B6-AA5C-17EBEC1569E0}" type="pres">
      <dgm:prSet presAssocID="{68EC3863-226B-44AF-88A2-60DC7C626F56}" presName="parentLeftMargin" presStyleLbl="node1" presStyleIdx="2" presStyleCnt="5"/>
      <dgm:spPr/>
      <dgm:t>
        <a:bodyPr/>
        <a:lstStyle/>
        <a:p>
          <a:endParaRPr lang="zh-TW" altLang="en-US"/>
        </a:p>
      </dgm:t>
    </dgm:pt>
    <dgm:pt modelId="{8C6D55FB-6287-414D-B8E9-493B621907EA}" type="pres">
      <dgm:prSet presAssocID="{68EC3863-226B-44AF-88A2-60DC7C626F56}" presName="parentText" presStyleLbl="node1" presStyleIdx="3" presStyleCnt="5">
        <dgm:presLayoutVars>
          <dgm:chMax val="0"/>
          <dgm:bulletEnabled val="1"/>
        </dgm:presLayoutVars>
      </dgm:prSet>
      <dgm:spPr/>
      <dgm:t>
        <a:bodyPr/>
        <a:lstStyle/>
        <a:p>
          <a:endParaRPr lang="zh-TW" altLang="en-US"/>
        </a:p>
      </dgm:t>
    </dgm:pt>
    <dgm:pt modelId="{E7035394-8C34-48B1-9FEA-6A96490307D0}" type="pres">
      <dgm:prSet presAssocID="{68EC3863-226B-44AF-88A2-60DC7C626F56}" presName="negativeSpace" presStyleCnt="0"/>
      <dgm:spPr/>
    </dgm:pt>
    <dgm:pt modelId="{580F5912-A1A4-41CA-9EED-EA36455F189C}" type="pres">
      <dgm:prSet presAssocID="{68EC3863-226B-44AF-88A2-60DC7C626F56}" presName="childText" presStyleLbl="conFgAcc1" presStyleIdx="3" presStyleCnt="5" custScaleX="78453" custLinFactNeighborX="3636" custLinFactNeighborY="-78234">
        <dgm:presLayoutVars>
          <dgm:bulletEnabled val="1"/>
        </dgm:presLayoutVars>
      </dgm:prSet>
      <dgm:spPr>
        <a:prstGeom prst="roundRect">
          <a:avLst/>
        </a:prstGeom>
        <a:solidFill>
          <a:schemeClr val="accent1">
            <a:lumMod val="20000"/>
            <a:lumOff val="80000"/>
            <a:alpha val="90000"/>
          </a:schemeClr>
        </a:solidFill>
        <a:ln>
          <a:noFill/>
        </a:ln>
        <a:scene3d>
          <a:camera prst="orthographicFront"/>
          <a:lightRig rig="threePt" dir="t">
            <a:rot lat="0" lon="0" rev="7500000"/>
          </a:lightRig>
        </a:scene3d>
        <a:sp3d z="152400" extrusionH="63500" prstMaterial="dkEdge">
          <a:bevelT w="135400" h="16350"/>
          <a:contourClr>
            <a:schemeClr val="bg1"/>
          </a:contourClr>
        </a:sp3d>
      </dgm:spPr>
    </dgm:pt>
    <dgm:pt modelId="{D41A25D6-059E-4437-8C7C-93A9F8056EEA}" type="pres">
      <dgm:prSet presAssocID="{3FAFED93-2F63-4814-84BE-CF9AE414A68C}" presName="spaceBetweenRectangles" presStyleCnt="0"/>
      <dgm:spPr/>
    </dgm:pt>
    <dgm:pt modelId="{490522DD-2765-460B-83FE-51441581263C}" type="pres">
      <dgm:prSet presAssocID="{E914B04E-91A8-4F2B-8067-393AB2A35D18}" presName="parentLin" presStyleCnt="0"/>
      <dgm:spPr/>
    </dgm:pt>
    <dgm:pt modelId="{A37BC874-1508-4F53-8216-93AFB148BDF1}" type="pres">
      <dgm:prSet presAssocID="{E914B04E-91A8-4F2B-8067-393AB2A35D18}" presName="parentLeftMargin" presStyleLbl="node1" presStyleIdx="3" presStyleCnt="5"/>
      <dgm:spPr/>
      <dgm:t>
        <a:bodyPr/>
        <a:lstStyle/>
        <a:p>
          <a:endParaRPr lang="zh-TW" altLang="en-US"/>
        </a:p>
      </dgm:t>
    </dgm:pt>
    <dgm:pt modelId="{B420D2EF-54BF-484A-9822-7411E9F90E6C}" type="pres">
      <dgm:prSet presAssocID="{E914B04E-91A8-4F2B-8067-393AB2A35D18}" presName="parentText" presStyleLbl="node1" presStyleIdx="4" presStyleCnt="5">
        <dgm:presLayoutVars>
          <dgm:chMax val="0"/>
          <dgm:bulletEnabled val="1"/>
        </dgm:presLayoutVars>
      </dgm:prSet>
      <dgm:spPr/>
      <dgm:t>
        <a:bodyPr/>
        <a:lstStyle/>
        <a:p>
          <a:endParaRPr lang="zh-TW" altLang="en-US"/>
        </a:p>
      </dgm:t>
    </dgm:pt>
    <dgm:pt modelId="{3C432BDD-4AD3-4BE1-B0F5-2FFC247755BE}" type="pres">
      <dgm:prSet presAssocID="{E914B04E-91A8-4F2B-8067-393AB2A35D18}" presName="negativeSpace" presStyleCnt="0"/>
      <dgm:spPr/>
    </dgm:pt>
    <dgm:pt modelId="{575CF163-6616-466D-AC51-286D51FA6FAB}" type="pres">
      <dgm:prSet presAssocID="{E914B04E-91A8-4F2B-8067-393AB2A35D18}" presName="childText" presStyleLbl="conFgAcc1" presStyleIdx="4" presStyleCnt="5" custScaleX="78453" custLinFactNeighborX="3636" custLinFactNeighborY="-28622">
        <dgm:presLayoutVars>
          <dgm:bulletEnabled val="1"/>
        </dgm:presLayoutVars>
      </dgm:prSet>
      <dgm:spPr>
        <a:prstGeom prst="roundRect">
          <a:avLst/>
        </a:prstGeom>
        <a:solidFill>
          <a:schemeClr val="accent1">
            <a:lumMod val="20000"/>
            <a:lumOff val="80000"/>
            <a:alpha val="90000"/>
          </a:schemeClr>
        </a:solidFill>
        <a:ln>
          <a:noFill/>
        </a:ln>
        <a:scene3d>
          <a:camera prst="orthographicFront"/>
          <a:lightRig rig="threePt" dir="t">
            <a:rot lat="0" lon="0" rev="7500000"/>
          </a:lightRig>
        </a:scene3d>
        <a:sp3d z="152400" extrusionH="63500" prstMaterial="dkEdge">
          <a:bevelT w="135400" h="16350"/>
          <a:contourClr>
            <a:schemeClr val="bg1"/>
          </a:contourClr>
        </a:sp3d>
      </dgm:spPr>
    </dgm:pt>
  </dgm:ptLst>
  <dgm:cxnLst>
    <dgm:cxn modelId="{767DD372-6987-4F34-9275-50A489094A0E}" type="presOf" srcId="{68EC3863-226B-44AF-88A2-60DC7C626F56}" destId="{8C6D55FB-6287-414D-B8E9-493B621907EA}" srcOrd="1" destOrd="0" presId="urn:microsoft.com/office/officeart/2005/8/layout/list1"/>
    <dgm:cxn modelId="{4B2447EA-0145-485D-AF01-4A92C8A54278}" type="presOf" srcId="{68EC3863-226B-44AF-88A2-60DC7C626F56}" destId="{605295CE-B8DF-42B6-AA5C-17EBEC1569E0}" srcOrd="0" destOrd="0" presId="urn:microsoft.com/office/officeart/2005/8/layout/list1"/>
    <dgm:cxn modelId="{0ED439E5-66EA-4933-937F-4F5907CE6B61}" type="presOf" srcId="{A232CA06-B615-4211-9965-A7DDFD15AE60}" destId="{0969B79E-03EC-4E10-A32D-24B13023BDA4}" srcOrd="0" destOrd="0" presId="urn:microsoft.com/office/officeart/2005/8/layout/list1"/>
    <dgm:cxn modelId="{09D9FA1A-A865-4095-A262-54C736A0603E}" type="presOf" srcId="{3F3ED8EA-ECDF-4A12-9103-D7D39C51A73C}" destId="{EFDF4B4E-1471-418B-9775-C8A2B5CF1AF2}" srcOrd="1" destOrd="0" presId="urn:microsoft.com/office/officeart/2005/8/layout/list1"/>
    <dgm:cxn modelId="{E1DDE5B0-3E81-40E2-9014-D88B5311D00D}" type="presOf" srcId="{E914B04E-91A8-4F2B-8067-393AB2A35D18}" destId="{B420D2EF-54BF-484A-9822-7411E9F90E6C}" srcOrd="1" destOrd="0" presId="urn:microsoft.com/office/officeart/2005/8/layout/list1"/>
    <dgm:cxn modelId="{8F50C587-B4D6-4211-8A1A-473875E6F630}" srcId="{862FBA6C-7582-4724-A52E-2C454D0F5137}" destId="{F56914E7-E8F9-4352-B46D-AD02A1F53FF9}" srcOrd="2" destOrd="0" parTransId="{570C0B1A-A01D-43D2-9EAF-2A8A1084E43E}" sibTransId="{AF762E5C-6922-4EDA-A414-77732D5E256D}"/>
    <dgm:cxn modelId="{E826F08A-7B18-4579-8305-33D9CB52EDE4}" srcId="{862FBA6C-7582-4724-A52E-2C454D0F5137}" destId="{3F3ED8EA-ECDF-4A12-9103-D7D39C51A73C}" srcOrd="1" destOrd="0" parTransId="{BD407147-61CB-4D16-A637-9685B4A4AB9E}" sibTransId="{9D429F5C-01F0-4783-9A5F-0DA4711A2D73}"/>
    <dgm:cxn modelId="{A27C431D-4335-430D-915D-9315259B3F25}" type="presOf" srcId="{3F3ED8EA-ECDF-4A12-9103-D7D39C51A73C}" destId="{5D9B279B-D459-4E6D-BE8B-926B22FDD6F7}" srcOrd="0" destOrd="0" presId="urn:microsoft.com/office/officeart/2005/8/layout/list1"/>
    <dgm:cxn modelId="{08C21DA4-8F39-4F9C-B3CE-C5B69043EBBA}" type="presOf" srcId="{862FBA6C-7582-4724-A52E-2C454D0F5137}" destId="{8ACD523B-4827-4642-8228-4E256396EA15}" srcOrd="0" destOrd="0" presId="urn:microsoft.com/office/officeart/2005/8/layout/list1"/>
    <dgm:cxn modelId="{78EECA0F-A3F8-4D3C-A479-150B9BFBF117}" type="presOf" srcId="{F56914E7-E8F9-4352-B46D-AD02A1F53FF9}" destId="{18E58C7D-62DE-4250-9249-F5EEE2ED08C4}" srcOrd="0" destOrd="0" presId="urn:microsoft.com/office/officeart/2005/8/layout/list1"/>
    <dgm:cxn modelId="{1D8642ED-3DD4-4EA7-B718-06A252C25864}" type="presOf" srcId="{A232CA06-B615-4211-9965-A7DDFD15AE60}" destId="{1F78402B-D50C-4096-BE17-BA941E0405C8}" srcOrd="1" destOrd="0" presId="urn:microsoft.com/office/officeart/2005/8/layout/list1"/>
    <dgm:cxn modelId="{56A6BEEE-B33F-4190-AFF0-FAA47E0E2B14}" srcId="{862FBA6C-7582-4724-A52E-2C454D0F5137}" destId="{E914B04E-91A8-4F2B-8067-393AB2A35D18}" srcOrd="4" destOrd="0" parTransId="{FBB7CC46-4361-45DD-8C8A-C252FB24D81A}" sibTransId="{74600365-1264-4293-B098-EB7523CC3445}"/>
    <dgm:cxn modelId="{52A81BEA-F7CE-457F-BBC8-796ACA9813C7}" srcId="{862FBA6C-7582-4724-A52E-2C454D0F5137}" destId="{A232CA06-B615-4211-9965-A7DDFD15AE60}" srcOrd="0" destOrd="0" parTransId="{C7E0841A-4416-43E8-BB8D-9DEE15D3894F}" sibTransId="{E4D7B144-0852-46A8-B05D-129CF0A31C26}"/>
    <dgm:cxn modelId="{EFDAB5C0-66C8-4DAE-9A76-EACFBBE7C0C8}" srcId="{862FBA6C-7582-4724-A52E-2C454D0F5137}" destId="{68EC3863-226B-44AF-88A2-60DC7C626F56}" srcOrd="3" destOrd="0" parTransId="{DED29DE5-EF44-43EB-B259-14E820D3B2DA}" sibTransId="{3FAFED93-2F63-4814-84BE-CF9AE414A68C}"/>
    <dgm:cxn modelId="{C086787A-70DE-4B45-BB39-5D9BE41EF3A9}" type="presOf" srcId="{F56914E7-E8F9-4352-B46D-AD02A1F53FF9}" destId="{1C4CABAC-AF11-45F3-9193-C4AE592B31B9}" srcOrd="1" destOrd="0" presId="urn:microsoft.com/office/officeart/2005/8/layout/list1"/>
    <dgm:cxn modelId="{EA2086A1-0128-461A-A1E7-C2939302BF8A}" type="presOf" srcId="{E914B04E-91A8-4F2B-8067-393AB2A35D18}" destId="{A37BC874-1508-4F53-8216-93AFB148BDF1}" srcOrd="0" destOrd="0" presId="urn:microsoft.com/office/officeart/2005/8/layout/list1"/>
    <dgm:cxn modelId="{F56F5294-3AB0-427E-A70F-089CD7F3C962}" type="presParOf" srcId="{8ACD523B-4827-4642-8228-4E256396EA15}" destId="{72D83745-C046-4818-9D42-86340234554A}" srcOrd="0" destOrd="0" presId="urn:microsoft.com/office/officeart/2005/8/layout/list1"/>
    <dgm:cxn modelId="{D06DDB8B-2760-4284-9E55-61EB968A6B22}" type="presParOf" srcId="{72D83745-C046-4818-9D42-86340234554A}" destId="{0969B79E-03EC-4E10-A32D-24B13023BDA4}" srcOrd="0" destOrd="0" presId="urn:microsoft.com/office/officeart/2005/8/layout/list1"/>
    <dgm:cxn modelId="{D1CDA0C5-19C2-45A7-B2C9-0C529C45794D}" type="presParOf" srcId="{72D83745-C046-4818-9D42-86340234554A}" destId="{1F78402B-D50C-4096-BE17-BA941E0405C8}" srcOrd="1" destOrd="0" presId="urn:microsoft.com/office/officeart/2005/8/layout/list1"/>
    <dgm:cxn modelId="{A124DFAD-C194-4B9F-9E63-5E8D0A68FB37}" type="presParOf" srcId="{8ACD523B-4827-4642-8228-4E256396EA15}" destId="{D5DBF950-817D-43B5-832B-8893D91650A4}" srcOrd="1" destOrd="0" presId="urn:microsoft.com/office/officeart/2005/8/layout/list1"/>
    <dgm:cxn modelId="{2B0A0D0F-603E-4B6F-B38E-1A49FAFEF08E}" type="presParOf" srcId="{8ACD523B-4827-4642-8228-4E256396EA15}" destId="{E26E47E4-2D04-4083-A7E2-684616C5BE5E}" srcOrd="2" destOrd="0" presId="urn:microsoft.com/office/officeart/2005/8/layout/list1"/>
    <dgm:cxn modelId="{71270127-8758-4589-8629-0F03B512CCC2}" type="presParOf" srcId="{8ACD523B-4827-4642-8228-4E256396EA15}" destId="{1C70A549-6DB2-4625-ADCC-C49EF66A17C8}" srcOrd="3" destOrd="0" presId="urn:microsoft.com/office/officeart/2005/8/layout/list1"/>
    <dgm:cxn modelId="{087D103C-9A1D-442D-B01F-E011C356DCDE}" type="presParOf" srcId="{8ACD523B-4827-4642-8228-4E256396EA15}" destId="{2BD481DE-19E9-4AE5-B869-2B2501B6BAC2}" srcOrd="4" destOrd="0" presId="urn:microsoft.com/office/officeart/2005/8/layout/list1"/>
    <dgm:cxn modelId="{96AA2C75-C1F3-4BA6-AEF3-AB1B09169BFA}" type="presParOf" srcId="{2BD481DE-19E9-4AE5-B869-2B2501B6BAC2}" destId="{5D9B279B-D459-4E6D-BE8B-926B22FDD6F7}" srcOrd="0" destOrd="0" presId="urn:microsoft.com/office/officeart/2005/8/layout/list1"/>
    <dgm:cxn modelId="{026C4A1F-8A1A-4E1F-9F44-773A4CC3DE7A}" type="presParOf" srcId="{2BD481DE-19E9-4AE5-B869-2B2501B6BAC2}" destId="{EFDF4B4E-1471-418B-9775-C8A2B5CF1AF2}" srcOrd="1" destOrd="0" presId="urn:microsoft.com/office/officeart/2005/8/layout/list1"/>
    <dgm:cxn modelId="{6718B448-BB84-4976-AD76-B16F9A17BCF5}" type="presParOf" srcId="{8ACD523B-4827-4642-8228-4E256396EA15}" destId="{B241527B-FDAF-4EB4-BD66-5AC5E47D9D52}" srcOrd="5" destOrd="0" presId="urn:microsoft.com/office/officeart/2005/8/layout/list1"/>
    <dgm:cxn modelId="{2F8C4953-21BB-4813-8BAB-0F6E7E636A92}" type="presParOf" srcId="{8ACD523B-4827-4642-8228-4E256396EA15}" destId="{26CFBAD5-1690-415E-B47B-84530C0FDFE8}" srcOrd="6" destOrd="0" presId="urn:microsoft.com/office/officeart/2005/8/layout/list1"/>
    <dgm:cxn modelId="{C8626A51-0BFA-4D11-9ADF-EBE15166AA55}" type="presParOf" srcId="{8ACD523B-4827-4642-8228-4E256396EA15}" destId="{9630CE81-85CD-4135-827D-5866B5C4B24A}" srcOrd="7" destOrd="0" presId="urn:microsoft.com/office/officeart/2005/8/layout/list1"/>
    <dgm:cxn modelId="{740A83F1-30A2-46D1-BC0F-DC3FA35CE9F6}" type="presParOf" srcId="{8ACD523B-4827-4642-8228-4E256396EA15}" destId="{539EAAA9-8126-4683-81C9-23837D8DDB02}" srcOrd="8" destOrd="0" presId="urn:microsoft.com/office/officeart/2005/8/layout/list1"/>
    <dgm:cxn modelId="{9C77D841-6B54-4783-8098-CAB4EAD8528F}" type="presParOf" srcId="{539EAAA9-8126-4683-81C9-23837D8DDB02}" destId="{18E58C7D-62DE-4250-9249-F5EEE2ED08C4}" srcOrd="0" destOrd="0" presId="urn:microsoft.com/office/officeart/2005/8/layout/list1"/>
    <dgm:cxn modelId="{D9E8E969-62A0-4B25-9BBC-D6B7C9D8F59C}" type="presParOf" srcId="{539EAAA9-8126-4683-81C9-23837D8DDB02}" destId="{1C4CABAC-AF11-45F3-9193-C4AE592B31B9}" srcOrd="1" destOrd="0" presId="urn:microsoft.com/office/officeart/2005/8/layout/list1"/>
    <dgm:cxn modelId="{B0E8FE9B-9FCE-46DB-B33A-2681682732FD}" type="presParOf" srcId="{8ACD523B-4827-4642-8228-4E256396EA15}" destId="{0782CFA0-52B1-4084-BC48-AC65CDBA1A08}" srcOrd="9" destOrd="0" presId="urn:microsoft.com/office/officeart/2005/8/layout/list1"/>
    <dgm:cxn modelId="{DAA0DCF6-B304-4FBF-8E00-2DA487FFDC37}" type="presParOf" srcId="{8ACD523B-4827-4642-8228-4E256396EA15}" destId="{6C498867-88D0-45CA-88D8-F308D6386227}" srcOrd="10" destOrd="0" presId="urn:microsoft.com/office/officeart/2005/8/layout/list1"/>
    <dgm:cxn modelId="{89B650C6-F3C0-4702-9BE9-AD55EFC00A5F}" type="presParOf" srcId="{8ACD523B-4827-4642-8228-4E256396EA15}" destId="{6A6319AB-F58D-4C0D-A425-82C8ECA603EE}" srcOrd="11" destOrd="0" presId="urn:microsoft.com/office/officeart/2005/8/layout/list1"/>
    <dgm:cxn modelId="{D572EE08-32AC-4A03-B37D-E572B314DF6F}" type="presParOf" srcId="{8ACD523B-4827-4642-8228-4E256396EA15}" destId="{491AEC6D-07A9-41C8-BB38-1ECADD248142}" srcOrd="12" destOrd="0" presId="urn:microsoft.com/office/officeart/2005/8/layout/list1"/>
    <dgm:cxn modelId="{E27694C4-B772-4564-A102-B7F65F80F955}" type="presParOf" srcId="{491AEC6D-07A9-41C8-BB38-1ECADD248142}" destId="{605295CE-B8DF-42B6-AA5C-17EBEC1569E0}" srcOrd="0" destOrd="0" presId="urn:microsoft.com/office/officeart/2005/8/layout/list1"/>
    <dgm:cxn modelId="{E29E9B26-54FD-4D9A-98FE-CC6C258893D9}" type="presParOf" srcId="{491AEC6D-07A9-41C8-BB38-1ECADD248142}" destId="{8C6D55FB-6287-414D-B8E9-493B621907EA}" srcOrd="1" destOrd="0" presId="urn:microsoft.com/office/officeart/2005/8/layout/list1"/>
    <dgm:cxn modelId="{23DA09E5-6AB9-4B03-9540-64DDD9CE7AD5}" type="presParOf" srcId="{8ACD523B-4827-4642-8228-4E256396EA15}" destId="{E7035394-8C34-48B1-9FEA-6A96490307D0}" srcOrd="13" destOrd="0" presId="urn:microsoft.com/office/officeart/2005/8/layout/list1"/>
    <dgm:cxn modelId="{FD68ADE6-CCF6-4F94-B0B3-F25E7A554289}" type="presParOf" srcId="{8ACD523B-4827-4642-8228-4E256396EA15}" destId="{580F5912-A1A4-41CA-9EED-EA36455F189C}" srcOrd="14" destOrd="0" presId="urn:microsoft.com/office/officeart/2005/8/layout/list1"/>
    <dgm:cxn modelId="{44A83DD4-25F4-4B27-8C9C-54CD7D530885}" type="presParOf" srcId="{8ACD523B-4827-4642-8228-4E256396EA15}" destId="{D41A25D6-059E-4437-8C7C-93A9F8056EEA}" srcOrd="15" destOrd="0" presId="urn:microsoft.com/office/officeart/2005/8/layout/list1"/>
    <dgm:cxn modelId="{90E7BE84-D7FF-4A49-9C44-DF5DA76D0078}" type="presParOf" srcId="{8ACD523B-4827-4642-8228-4E256396EA15}" destId="{490522DD-2765-460B-83FE-51441581263C}" srcOrd="16" destOrd="0" presId="urn:microsoft.com/office/officeart/2005/8/layout/list1"/>
    <dgm:cxn modelId="{AE8EDD73-F5D1-4ECD-BDDA-3DB56953EEA8}" type="presParOf" srcId="{490522DD-2765-460B-83FE-51441581263C}" destId="{A37BC874-1508-4F53-8216-93AFB148BDF1}" srcOrd="0" destOrd="0" presId="urn:microsoft.com/office/officeart/2005/8/layout/list1"/>
    <dgm:cxn modelId="{268A78A0-D098-41C0-A128-A5BD2B141DF7}" type="presParOf" srcId="{490522DD-2765-460B-83FE-51441581263C}" destId="{B420D2EF-54BF-484A-9822-7411E9F90E6C}" srcOrd="1" destOrd="0" presId="urn:microsoft.com/office/officeart/2005/8/layout/list1"/>
    <dgm:cxn modelId="{65D9CE16-B006-4385-8681-29BB115CE6D9}" type="presParOf" srcId="{8ACD523B-4827-4642-8228-4E256396EA15}" destId="{3C432BDD-4AD3-4BE1-B0F5-2FFC247755BE}" srcOrd="17" destOrd="0" presId="urn:microsoft.com/office/officeart/2005/8/layout/list1"/>
    <dgm:cxn modelId="{6DD73DA4-4026-4EB3-B580-33D33C91143C}" type="presParOf" srcId="{8ACD523B-4827-4642-8228-4E256396EA15}" destId="{575CF163-6616-466D-AC51-286D51FA6FAB}" srcOrd="18"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62FBA6C-7582-4724-A52E-2C454D0F5137}" type="doc">
      <dgm:prSet loTypeId="urn:microsoft.com/office/officeart/2005/8/layout/list1" loCatId="list" qsTypeId="urn:microsoft.com/office/officeart/2005/8/quickstyle/3d2" qsCatId="3D" csTypeId="urn:microsoft.com/office/officeart/2005/8/colors/colorful1" csCatId="colorful" phldr="1"/>
      <dgm:spPr/>
      <dgm:t>
        <a:bodyPr/>
        <a:lstStyle/>
        <a:p>
          <a:endParaRPr lang="zh-TW" altLang="en-US"/>
        </a:p>
      </dgm:t>
    </dgm:pt>
    <dgm:pt modelId="{A232CA06-B615-4211-9965-A7DDFD15AE60}">
      <dgm:prSet custT="1"/>
      <dgm:spPr/>
      <dgm:t>
        <a:bodyPr/>
        <a:lstStyle/>
        <a:p>
          <a:pPr rtl="0"/>
          <a:r>
            <a:rPr lang="zh-TW" altLang="en-US" sz="2400" smtClean="0">
              <a:latin typeface="微軟正黑體" pitchFamily="34" charset="-120"/>
              <a:ea typeface="微軟正黑體" pitchFamily="34" charset="-120"/>
            </a:rPr>
            <a:t>電阻式觸控面板</a:t>
          </a:r>
          <a:endParaRPr lang="zh-TW" altLang="en-US" sz="2400">
            <a:latin typeface="微軟正黑體" pitchFamily="34" charset="-120"/>
            <a:ea typeface="微軟正黑體" pitchFamily="34" charset="-120"/>
          </a:endParaRPr>
        </a:p>
      </dgm:t>
      <dgm:extLst>
        <a:ext uri="{E40237B7-FDA0-4F09-8148-C483321AD2D9}">
          <dgm14:cNvPr xmlns:dgm14="http://schemas.microsoft.com/office/drawing/2010/diagram" id="0" name="">
            <a:hlinkClick xmlns:r="http://schemas.openxmlformats.org/officeDocument/2006/relationships" r:id="" action="ppaction://customshow?id=0&amp;return=true"/>
            <a:hlinkHover xmlns:r="http://schemas.openxmlformats.org/officeDocument/2006/relationships" r:id="rId1" action="ppaction://hlinksldjump"/>
          </dgm14:cNvPr>
        </a:ext>
      </dgm:extLst>
    </dgm:pt>
    <dgm:pt modelId="{C7E0841A-4416-43E8-BB8D-9DEE15D3894F}" type="parTrans" cxnId="{52A81BEA-F7CE-457F-BBC8-796ACA9813C7}">
      <dgm:prSet/>
      <dgm:spPr/>
      <dgm:t>
        <a:bodyPr/>
        <a:lstStyle/>
        <a:p>
          <a:endParaRPr lang="zh-TW" altLang="en-US" sz="2400">
            <a:latin typeface="微軟正黑體" pitchFamily="34" charset="-120"/>
            <a:ea typeface="微軟正黑體" pitchFamily="34" charset="-120"/>
          </a:endParaRPr>
        </a:p>
      </dgm:t>
    </dgm:pt>
    <dgm:pt modelId="{E4D7B144-0852-46A8-B05D-129CF0A31C26}" type="sibTrans" cxnId="{52A81BEA-F7CE-457F-BBC8-796ACA9813C7}">
      <dgm:prSet/>
      <dgm:spPr/>
      <dgm:t>
        <a:bodyPr/>
        <a:lstStyle/>
        <a:p>
          <a:endParaRPr lang="zh-TW" altLang="en-US" sz="2400">
            <a:latin typeface="微軟正黑體" pitchFamily="34" charset="-120"/>
            <a:ea typeface="微軟正黑體" pitchFamily="34" charset="-120"/>
          </a:endParaRPr>
        </a:p>
      </dgm:t>
    </dgm:pt>
    <dgm:pt modelId="{3F3ED8EA-ECDF-4A12-9103-D7D39C51A73C}">
      <dgm:prSet custT="1"/>
      <dgm:spPr/>
      <dgm:t>
        <a:bodyPr/>
        <a:lstStyle/>
        <a:p>
          <a:pPr rtl="0"/>
          <a:r>
            <a:rPr lang="zh-TW" altLang="en-US" sz="2400" smtClean="0">
              <a:latin typeface="微軟正黑體" pitchFamily="34" charset="-120"/>
              <a:ea typeface="微軟正黑體" pitchFamily="34" charset="-120"/>
            </a:rPr>
            <a:t>電容式觸控面板</a:t>
          </a:r>
          <a:endParaRPr lang="zh-TW" altLang="en-US" sz="2400">
            <a:latin typeface="微軟正黑體" pitchFamily="34" charset="-120"/>
            <a:ea typeface="微軟正黑體" pitchFamily="34" charset="-120"/>
          </a:endParaRPr>
        </a:p>
      </dgm:t>
      <dgm:extLst>
        <a:ext uri="{E40237B7-FDA0-4F09-8148-C483321AD2D9}">
          <dgm14:cNvPr xmlns:dgm14="http://schemas.microsoft.com/office/drawing/2010/diagram" id="0" name="">
            <a:hlinkClick xmlns:r="http://schemas.openxmlformats.org/officeDocument/2006/relationships" r:id="" action="ppaction://customshow?id=1&amp;return=true"/>
            <a:hlinkHover xmlns:r="http://schemas.openxmlformats.org/officeDocument/2006/relationships" r:id="rId2" action="ppaction://hlinksldjump"/>
          </dgm14:cNvPr>
        </a:ext>
      </dgm:extLst>
    </dgm:pt>
    <dgm:pt modelId="{BD407147-61CB-4D16-A637-9685B4A4AB9E}" type="parTrans" cxnId="{E826F08A-7B18-4579-8305-33D9CB52EDE4}">
      <dgm:prSet/>
      <dgm:spPr/>
      <dgm:t>
        <a:bodyPr/>
        <a:lstStyle/>
        <a:p>
          <a:endParaRPr lang="zh-TW" altLang="en-US" sz="2400">
            <a:latin typeface="微軟正黑體" pitchFamily="34" charset="-120"/>
            <a:ea typeface="微軟正黑體" pitchFamily="34" charset="-120"/>
          </a:endParaRPr>
        </a:p>
      </dgm:t>
    </dgm:pt>
    <dgm:pt modelId="{9D429F5C-01F0-4783-9A5F-0DA4711A2D73}" type="sibTrans" cxnId="{E826F08A-7B18-4579-8305-33D9CB52EDE4}">
      <dgm:prSet/>
      <dgm:spPr/>
      <dgm:t>
        <a:bodyPr/>
        <a:lstStyle/>
        <a:p>
          <a:endParaRPr lang="zh-TW" altLang="en-US" sz="2400">
            <a:latin typeface="微軟正黑體" pitchFamily="34" charset="-120"/>
            <a:ea typeface="微軟正黑體" pitchFamily="34" charset="-120"/>
          </a:endParaRPr>
        </a:p>
      </dgm:t>
    </dgm:pt>
    <dgm:pt modelId="{F56914E7-E8F9-4352-B46D-AD02A1F53FF9}">
      <dgm:prSet custT="1"/>
      <dgm:spPr/>
      <dgm:t>
        <a:bodyPr/>
        <a:lstStyle/>
        <a:p>
          <a:pPr rtl="0"/>
          <a:r>
            <a:rPr lang="zh-TW" altLang="en-US" sz="2400" smtClean="0">
              <a:latin typeface="微軟正黑體" pitchFamily="34" charset="-120"/>
              <a:ea typeface="微軟正黑體" pitchFamily="34" charset="-120"/>
            </a:rPr>
            <a:t>音波式觸控面板</a:t>
          </a:r>
          <a:endParaRPr lang="zh-TW" altLang="en-US" sz="2400">
            <a:latin typeface="微軟正黑體" pitchFamily="34" charset="-120"/>
            <a:ea typeface="微軟正黑體" pitchFamily="34" charset="-120"/>
          </a:endParaRPr>
        </a:p>
      </dgm:t>
      <dgm:extLst>
        <a:ext uri="{E40237B7-FDA0-4F09-8148-C483321AD2D9}">
          <dgm14:cNvPr xmlns:dgm14="http://schemas.microsoft.com/office/drawing/2010/diagram" id="0" name="">
            <a:hlinkClick xmlns:r="http://schemas.openxmlformats.org/officeDocument/2006/relationships" r:id="" action="ppaction://customshow?id=2&amp;return=true"/>
            <a:hlinkHover xmlns:r="http://schemas.openxmlformats.org/officeDocument/2006/relationships" r:id="rId3" action="ppaction://hlinksldjump"/>
          </dgm14:cNvPr>
        </a:ext>
      </dgm:extLst>
    </dgm:pt>
    <dgm:pt modelId="{570C0B1A-A01D-43D2-9EAF-2A8A1084E43E}" type="parTrans" cxnId="{8F50C587-B4D6-4211-8A1A-473875E6F630}">
      <dgm:prSet/>
      <dgm:spPr/>
      <dgm:t>
        <a:bodyPr/>
        <a:lstStyle/>
        <a:p>
          <a:endParaRPr lang="zh-TW" altLang="en-US" sz="2400">
            <a:latin typeface="微軟正黑體" pitchFamily="34" charset="-120"/>
            <a:ea typeface="微軟正黑體" pitchFamily="34" charset="-120"/>
          </a:endParaRPr>
        </a:p>
      </dgm:t>
    </dgm:pt>
    <dgm:pt modelId="{AF762E5C-6922-4EDA-A414-77732D5E256D}" type="sibTrans" cxnId="{8F50C587-B4D6-4211-8A1A-473875E6F630}">
      <dgm:prSet/>
      <dgm:spPr/>
      <dgm:t>
        <a:bodyPr/>
        <a:lstStyle/>
        <a:p>
          <a:endParaRPr lang="zh-TW" altLang="en-US" sz="2400">
            <a:latin typeface="微軟正黑體" pitchFamily="34" charset="-120"/>
            <a:ea typeface="微軟正黑體" pitchFamily="34" charset="-120"/>
          </a:endParaRPr>
        </a:p>
      </dgm:t>
    </dgm:pt>
    <dgm:pt modelId="{68EC3863-226B-44AF-88A2-60DC7C626F56}">
      <dgm:prSet custT="1"/>
      <dgm:spPr/>
      <dgm:t>
        <a:bodyPr/>
        <a:lstStyle/>
        <a:p>
          <a:pPr rtl="0"/>
          <a:r>
            <a:rPr lang="zh-TW" altLang="en-US" sz="2400" smtClean="0">
              <a:latin typeface="微軟正黑體" pitchFamily="34" charset="-120"/>
              <a:ea typeface="微軟正黑體" pitchFamily="34" charset="-120"/>
            </a:rPr>
            <a:t>光學式觸控面板</a:t>
          </a:r>
          <a:endParaRPr lang="zh-TW" altLang="en-US" sz="2400">
            <a:latin typeface="微軟正黑體" pitchFamily="34" charset="-120"/>
            <a:ea typeface="微軟正黑體" pitchFamily="34" charset="-120"/>
          </a:endParaRPr>
        </a:p>
      </dgm:t>
      <dgm:extLst>
        <a:ext uri="{E40237B7-FDA0-4F09-8148-C483321AD2D9}">
          <dgm14:cNvPr xmlns:dgm14="http://schemas.microsoft.com/office/drawing/2010/diagram" id="0" name="">
            <a:hlinkClick xmlns:r="http://schemas.openxmlformats.org/officeDocument/2006/relationships" r:id="" action="ppaction://customshow?id=3&amp;return=true"/>
            <a:hlinkHover xmlns:r="http://schemas.openxmlformats.org/officeDocument/2006/relationships" r:id="rId4" action="ppaction://hlinksldjump"/>
          </dgm14:cNvPr>
        </a:ext>
      </dgm:extLst>
    </dgm:pt>
    <dgm:pt modelId="{DED29DE5-EF44-43EB-B259-14E820D3B2DA}" type="parTrans" cxnId="{EFDAB5C0-66C8-4DAE-9A76-EACFBBE7C0C8}">
      <dgm:prSet/>
      <dgm:spPr/>
      <dgm:t>
        <a:bodyPr/>
        <a:lstStyle/>
        <a:p>
          <a:endParaRPr lang="zh-TW" altLang="en-US" sz="2400">
            <a:latin typeface="微軟正黑體" pitchFamily="34" charset="-120"/>
            <a:ea typeface="微軟正黑體" pitchFamily="34" charset="-120"/>
          </a:endParaRPr>
        </a:p>
      </dgm:t>
    </dgm:pt>
    <dgm:pt modelId="{3FAFED93-2F63-4814-84BE-CF9AE414A68C}" type="sibTrans" cxnId="{EFDAB5C0-66C8-4DAE-9A76-EACFBBE7C0C8}">
      <dgm:prSet/>
      <dgm:spPr/>
      <dgm:t>
        <a:bodyPr/>
        <a:lstStyle/>
        <a:p>
          <a:endParaRPr lang="zh-TW" altLang="en-US" sz="2400">
            <a:latin typeface="微軟正黑體" pitchFamily="34" charset="-120"/>
            <a:ea typeface="微軟正黑體" pitchFamily="34" charset="-120"/>
          </a:endParaRPr>
        </a:p>
      </dgm:t>
    </dgm:pt>
    <dgm:pt modelId="{E914B04E-91A8-4F2B-8067-393AB2A35D18}">
      <dgm:prSet custT="1"/>
      <dgm:spPr/>
      <dgm:t>
        <a:bodyPr/>
        <a:lstStyle/>
        <a:p>
          <a:pPr rtl="0"/>
          <a:r>
            <a:rPr lang="zh-TW" altLang="en-US" sz="2400" smtClean="0">
              <a:latin typeface="微軟正黑體" pitchFamily="34" charset="-120"/>
              <a:ea typeface="微軟正黑體" pitchFamily="34" charset="-120"/>
            </a:rPr>
            <a:t>電磁式觸控面板</a:t>
          </a:r>
          <a:endParaRPr lang="zh-TW" altLang="en-US" sz="2400">
            <a:latin typeface="微軟正黑體" pitchFamily="34" charset="-120"/>
            <a:ea typeface="微軟正黑體" pitchFamily="34" charset="-120"/>
          </a:endParaRPr>
        </a:p>
      </dgm:t>
      <dgm:extLst>
        <a:ext uri="{E40237B7-FDA0-4F09-8148-C483321AD2D9}">
          <dgm14:cNvPr xmlns:dgm14="http://schemas.microsoft.com/office/drawing/2010/diagram" id="0" name="">
            <a:hlinkClick xmlns:r="http://schemas.openxmlformats.org/officeDocument/2006/relationships" r:id="" action="ppaction://customshow?id=4&amp;return=true"/>
            <a:hlinkHover xmlns:r="http://schemas.openxmlformats.org/officeDocument/2006/relationships" r:id="rId5" action="ppaction://hlinksldjump"/>
          </dgm14:cNvPr>
        </a:ext>
      </dgm:extLst>
    </dgm:pt>
    <dgm:pt modelId="{FBB7CC46-4361-45DD-8C8A-C252FB24D81A}" type="parTrans" cxnId="{56A6BEEE-B33F-4190-AFF0-FAA47E0E2B14}">
      <dgm:prSet/>
      <dgm:spPr/>
      <dgm:t>
        <a:bodyPr/>
        <a:lstStyle/>
        <a:p>
          <a:endParaRPr lang="zh-TW" altLang="en-US" sz="2400">
            <a:latin typeface="微軟正黑體" pitchFamily="34" charset="-120"/>
            <a:ea typeface="微軟正黑體" pitchFamily="34" charset="-120"/>
          </a:endParaRPr>
        </a:p>
      </dgm:t>
    </dgm:pt>
    <dgm:pt modelId="{74600365-1264-4293-B098-EB7523CC3445}" type="sibTrans" cxnId="{56A6BEEE-B33F-4190-AFF0-FAA47E0E2B14}">
      <dgm:prSet/>
      <dgm:spPr/>
      <dgm:t>
        <a:bodyPr/>
        <a:lstStyle/>
        <a:p>
          <a:endParaRPr lang="zh-TW" altLang="en-US" sz="2400">
            <a:latin typeface="微軟正黑體" pitchFamily="34" charset="-120"/>
            <a:ea typeface="微軟正黑體" pitchFamily="34" charset="-120"/>
          </a:endParaRPr>
        </a:p>
      </dgm:t>
    </dgm:pt>
    <dgm:pt modelId="{8ACD523B-4827-4642-8228-4E256396EA15}" type="pres">
      <dgm:prSet presAssocID="{862FBA6C-7582-4724-A52E-2C454D0F5137}" presName="linear" presStyleCnt="0">
        <dgm:presLayoutVars>
          <dgm:dir/>
          <dgm:animLvl val="lvl"/>
          <dgm:resizeHandles val="exact"/>
        </dgm:presLayoutVars>
      </dgm:prSet>
      <dgm:spPr/>
      <dgm:t>
        <a:bodyPr/>
        <a:lstStyle/>
        <a:p>
          <a:endParaRPr lang="zh-TW" altLang="en-US"/>
        </a:p>
      </dgm:t>
    </dgm:pt>
    <dgm:pt modelId="{72D83745-C046-4818-9D42-86340234554A}" type="pres">
      <dgm:prSet presAssocID="{A232CA06-B615-4211-9965-A7DDFD15AE60}" presName="parentLin" presStyleCnt="0"/>
      <dgm:spPr/>
    </dgm:pt>
    <dgm:pt modelId="{0969B79E-03EC-4E10-A32D-24B13023BDA4}" type="pres">
      <dgm:prSet presAssocID="{A232CA06-B615-4211-9965-A7DDFD15AE60}" presName="parentLeftMargin" presStyleLbl="node1" presStyleIdx="0" presStyleCnt="5"/>
      <dgm:spPr/>
      <dgm:t>
        <a:bodyPr/>
        <a:lstStyle/>
        <a:p>
          <a:endParaRPr lang="zh-TW" altLang="en-US"/>
        </a:p>
      </dgm:t>
    </dgm:pt>
    <dgm:pt modelId="{1F78402B-D50C-4096-BE17-BA941E0405C8}" type="pres">
      <dgm:prSet presAssocID="{A232CA06-B615-4211-9965-A7DDFD15AE60}" presName="parentText" presStyleLbl="node1" presStyleIdx="0" presStyleCnt="5">
        <dgm:presLayoutVars>
          <dgm:chMax val="0"/>
          <dgm:bulletEnabled val="1"/>
        </dgm:presLayoutVars>
      </dgm:prSet>
      <dgm:spPr/>
      <dgm:t>
        <a:bodyPr/>
        <a:lstStyle/>
        <a:p>
          <a:endParaRPr lang="zh-TW" altLang="en-US"/>
        </a:p>
      </dgm:t>
    </dgm:pt>
    <dgm:pt modelId="{D5DBF950-817D-43B5-832B-8893D91650A4}" type="pres">
      <dgm:prSet presAssocID="{A232CA06-B615-4211-9965-A7DDFD15AE60}" presName="negativeSpace" presStyleCnt="0"/>
      <dgm:spPr/>
    </dgm:pt>
    <dgm:pt modelId="{E26E47E4-2D04-4083-A7E2-684616C5BE5E}" type="pres">
      <dgm:prSet presAssocID="{A232CA06-B615-4211-9965-A7DDFD15AE60}" presName="childText" presStyleLbl="conFgAcc1" presStyleIdx="0" presStyleCnt="5" custScaleX="78453" custLinFactNeighborX="3636" custLinFactNeighborY="-78234">
        <dgm:presLayoutVars>
          <dgm:bulletEnabled val="1"/>
        </dgm:presLayoutVars>
      </dgm:prSet>
      <dgm:spPr>
        <a:prstGeom prst="roundRect">
          <a:avLst/>
        </a:prstGeom>
        <a:solidFill>
          <a:schemeClr val="accent1">
            <a:lumMod val="20000"/>
            <a:lumOff val="80000"/>
            <a:alpha val="90000"/>
          </a:schemeClr>
        </a:solidFill>
        <a:ln>
          <a:noFill/>
        </a:ln>
        <a:scene3d>
          <a:camera prst="orthographicFront"/>
          <a:lightRig rig="threePt" dir="t">
            <a:rot lat="0" lon="0" rev="7500000"/>
          </a:lightRig>
        </a:scene3d>
        <a:sp3d z="152400" extrusionH="63500" prstMaterial="dkEdge">
          <a:bevelT w="135400" h="16350"/>
          <a:contourClr>
            <a:schemeClr val="bg1"/>
          </a:contourClr>
        </a:sp3d>
      </dgm:spPr>
    </dgm:pt>
    <dgm:pt modelId="{1C70A549-6DB2-4625-ADCC-C49EF66A17C8}" type="pres">
      <dgm:prSet presAssocID="{E4D7B144-0852-46A8-B05D-129CF0A31C26}" presName="spaceBetweenRectangles" presStyleCnt="0"/>
      <dgm:spPr/>
    </dgm:pt>
    <dgm:pt modelId="{2BD481DE-19E9-4AE5-B869-2B2501B6BAC2}" type="pres">
      <dgm:prSet presAssocID="{3F3ED8EA-ECDF-4A12-9103-D7D39C51A73C}" presName="parentLin" presStyleCnt="0"/>
      <dgm:spPr/>
    </dgm:pt>
    <dgm:pt modelId="{5D9B279B-D459-4E6D-BE8B-926B22FDD6F7}" type="pres">
      <dgm:prSet presAssocID="{3F3ED8EA-ECDF-4A12-9103-D7D39C51A73C}" presName="parentLeftMargin" presStyleLbl="node1" presStyleIdx="0" presStyleCnt="5"/>
      <dgm:spPr/>
      <dgm:t>
        <a:bodyPr/>
        <a:lstStyle/>
        <a:p>
          <a:endParaRPr lang="zh-TW" altLang="en-US"/>
        </a:p>
      </dgm:t>
    </dgm:pt>
    <dgm:pt modelId="{EFDF4B4E-1471-418B-9775-C8A2B5CF1AF2}" type="pres">
      <dgm:prSet presAssocID="{3F3ED8EA-ECDF-4A12-9103-D7D39C51A73C}" presName="parentText" presStyleLbl="node1" presStyleIdx="1" presStyleCnt="5">
        <dgm:presLayoutVars>
          <dgm:chMax val="0"/>
          <dgm:bulletEnabled val="1"/>
        </dgm:presLayoutVars>
      </dgm:prSet>
      <dgm:spPr/>
      <dgm:t>
        <a:bodyPr/>
        <a:lstStyle/>
        <a:p>
          <a:endParaRPr lang="zh-TW" altLang="en-US"/>
        </a:p>
      </dgm:t>
    </dgm:pt>
    <dgm:pt modelId="{B241527B-FDAF-4EB4-BD66-5AC5E47D9D52}" type="pres">
      <dgm:prSet presAssocID="{3F3ED8EA-ECDF-4A12-9103-D7D39C51A73C}" presName="negativeSpace" presStyleCnt="0"/>
      <dgm:spPr/>
    </dgm:pt>
    <dgm:pt modelId="{26CFBAD5-1690-415E-B47B-84530C0FDFE8}" type="pres">
      <dgm:prSet presAssocID="{3F3ED8EA-ECDF-4A12-9103-D7D39C51A73C}" presName="childText" presStyleLbl="conFgAcc1" presStyleIdx="1" presStyleCnt="5" custScaleX="78453" custLinFactNeighborX="3636" custLinFactNeighborY="-78234">
        <dgm:presLayoutVars>
          <dgm:bulletEnabled val="1"/>
        </dgm:presLayoutVars>
      </dgm:prSet>
      <dgm:spPr>
        <a:prstGeom prst="roundRect">
          <a:avLst/>
        </a:prstGeom>
        <a:solidFill>
          <a:schemeClr val="accent1">
            <a:lumMod val="20000"/>
            <a:lumOff val="80000"/>
            <a:alpha val="90000"/>
          </a:schemeClr>
        </a:solidFill>
        <a:ln>
          <a:noFill/>
        </a:ln>
        <a:scene3d>
          <a:camera prst="orthographicFront"/>
          <a:lightRig rig="threePt" dir="t">
            <a:rot lat="0" lon="0" rev="7500000"/>
          </a:lightRig>
        </a:scene3d>
        <a:sp3d z="152400" extrusionH="63500" prstMaterial="dkEdge">
          <a:bevelT w="135400" h="16350"/>
          <a:contourClr>
            <a:schemeClr val="bg1"/>
          </a:contourClr>
        </a:sp3d>
      </dgm:spPr>
    </dgm:pt>
    <dgm:pt modelId="{9630CE81-85CD-4135-827D-5866B5C4B24A}" type="pres">
      <dgm:prSet presAssocID="{9D429F5C-01F0-4783-9A5F-0DA4711A2D73}" presName="spaceBetweenRectangles" presStyleCnt="0"/>
      <dgm:spPr/>
    </dgm:pt>
    <dgm:pt modelId="{539EAAA9-8126-4683-81C9-23837D8DDB02}" type="pres">
      <dgm:prSet presAssocID="{F56914E7-E8F9-4352-B46D-AD02A1F53FF9}" presName="parentLin" presStyleCnt="0"/>
      <dgm:spPr/>
    </dgm:pt>
    <dgm:pt modelId="{18E58C7D-62DE-4250-9249-F5EEE2ED08C4}" type="pres">
      <dgm:prSet presAssocID="{F56914E7-E8F9-4352-B46D-AD02A1F53FF9}" presName="parentLeftMargin" presStyleLbl="node1" presStyleIdx="1" presStyleCnt="5"/>
      <dgm:spPr/>
      <dgm:t>
        <a:bodyPr/>
        <a:lstStyle/>
        <a:p>
          <a:endParaRPr lang="zh-TW" altLang="en-US"/>
        </a:p>
      </dgm:t>
    </dgm:pt>
    <dgm:pt modelId="{1C4CABAC-AF11-45F3-9193-C4AE592B31B9}" type="pres">
      <dgm:prSet presAssocID="{F56914E7-E8F9-4352-B46D-AD02A1F53FF9}" presName="parentText" presStyleLbl="node1" presStyleIdx="2" presStyleCnt="5">
        <dgm:presLayoutVars>
          <dgm:chMax val="0"/>
          <dgm:bulletEnabled val="1"/>
        </dgm:presLayoutVars>
      </dgm:prSet>
      <dgm:spPr/>
      <dgm:t>
        <a:bodyPr/>
        <a:lstStyle/>
        <a:p>
          <a:endParaRPr lang="zh-TW" altLang="en-US"/>
        </a:p>
      </dgm:t>
    </dgm:pt>
    <dgm:pt modelId="{0782CFA0-52B1-4084-BC48-AC65CDBA1A08}" type="pres">
      <dgm:prSet presAssocID="{F56914E7-E8F9-4352-B46D-AD02A1F53FF9}" presName="negativeSpace" presStyleCnt="0"/>
      <dgm:spPr/>
    </dgm:pt>
    <dgm:pt modelId="{6C498867-88D0-45CA-88D8-F308D6386227}" type="pres">
      <dgm:prSet presAssocID="{F56914E7-E8F9-4352-B46D-AD02A1F53FF9}" presName="childText" presStyleLbl="conFgAcc1" presStyleIdx="2" presStyleCnt="5" custScaleX="78453" custLinFactNeighborX="3636" custLinFactNeighborY="-78234">
        <dgm:presLayoutVars>
          <dgm:bulletEnabled val="1"/>
        </dgm:presLayoutVars>
      </dgm:prSet>
      <dgm:spPr>
        <a:prstGeom prst="roundRect">
          <a:avLst/>
        </a:prstGeom>
        <a:solidFill>
          <a:schemeClr val="accent1">
            <a:lumMod val="20000"/>
            <a:lumOff val="80000"/>
            <a:alpha val="90000"/>
          </a:schemeClr>
        </a:solidFill>
        <a:ln>
          <a:noFill/>
        </a:ln>
        <a:scene3d>
          <a:camera prst="orthographicFront"/>
          <a:lightRig rig="threePt" dir="t">
            <a:rot lat="0" lon="0" rev="7500000"/>
          </a:lightRig>
        </a:scene3d>
        <a:sp3d z="152400" extrusionH="63500" prstMaterial="dkEdge">
          <a:bevelT w="135400" h="16350"/>
          <a:contourClr>
            <a:schemeClr val="bg1"/>
          </a:contourClr>
        </a:sp3d>
      </dgm:spPr>
    </dgm:pt>
    <dgm:pt modelId="{6A6319AB-F58D-4C0D-A425-82C8ECA603EE}" type="pres">
      <dgm:prSet presAssocID="{AF762E5C-6922-4EDA-A414-77732D5E256D}" presName="spaceBetweenRectangles" presStyleCnt="0"/>
      <dgm:spPr/>
    </dgm:pt>
    <dgm:pt modelId="{491AEC6D-07A9-41C8-BB38-1ECADD248142}" type="pres">
      <dgm:prSet presAssocID="{68EC3863-226B-44AF-88A2-60DC7C626F56}" presName="parentLin" presStyleCnt="0"/>
      <dgm:spPr/>
    </dgm:pt>
    <dgm:pt modelId="{605295CE-B8DF-42B6-AA5C-17EBEC1569E0}" type="pres">
      <dgm:prSet presAssocID="{68EC3863-226B-44AF-88A2-60DC7C626F56}" presName="parentLeftMargin" presStyleLbl="node1" presStyleIdx="2" presStyleCnt="5"/>
      <dgm:spPr/>
      <dgm:t>
        <a:bodyPr/>
        <a:lstStyle/>
        <a:p>
          <a:endParaRPr lang="zh-TW" altLang="en-US"/>
        </a:p>
      </dgm:t>
    </dgm:pt>
    <dgm:pt modelId="{8C6D55FB-6287-414D-B8E9-493B621907EA}" type="pres">
      <dgm:prSet presAssocID="{68EC3863-226B-44AF-88A2-60DC7C626F56}" presName="parentText" presStyleLbl="node1" presStyleIdx="3" presStyleCnt="5">
        <dgm:presLayoutVars>
          <dgm:chMax val="0"/>
          <dgm:bulletEnabled val="1"/>
        </dgm:presLayoutVars>
      </dgm:prSet>
      <dgm:spPr/>
      <dgm:t>
        <a:bodyPr/>
        <a:lstStyle/>
        <a:p>
          <a:endParaRPr lang="zh-TW" altLang="en-US"/>
        </a:p>
      </dgm:t>
    </dgm:pt>
    <dgm:pt modelId="{E7035394-8C34-48B1-9FEA-6A96490307D0}" type="pres">
      <dgm:prSet presAssocID="{68EC3863-226B-44AF-88A2-60DC7C626F56}" presName="negativeSpace" presStyleCnt="0"/>
      <dgm:spPr/>
    </dgm:pt>
    <dgm:pt modelId="{580F5912-A1A4-41CA-9EED-EA36455F189C}" type="pres">
      <dgm:prSet presAssocID="{68EC3863-226B-44AF-88A2-60DC7C626F56}" presName="childText" presStyleLbl="conFgAcc1" presStyleIdx="3" presStyleCnt="5" custScaleX="78453" custLinFactNeighborX="3636" custLinFactNeighborY="-78234">
        <dgm:presLayoutVars>
          <dgm:bulletEnabled val="1"/>
        </dgm:presLayoutVars>
      </dgm:prSet>
      <dgm:spPr>
        <a:prstGeom prst="roundRect">
          <a:avLst/>
        </a:prstGeom>
        <a:solidFill>
          <a:schemeClr val="accent1">
            <a:lumMod val="20000"/>
            <a:lumOff val="80000"/>
            <a:alpha val="90000"/>
          </a:schemeClr>
        </a:solidFill>
        <a:ln>
          <a:noFill/>
        </a:ln>
        <a:scene3d>
          <a:camera prst="orthographicFront"/>
          <a:lightRig rig="threePt" dir="t">
            <a:rot lat="0" lon="0" rev="7500000"/>
          </a:lightRig>
        </a:scene3d>
        <a:sp3d z="152400" extrusionH="63500" prstMaterial="dkEdge">
          <a:bevelT w="135400" h="16350"/>
          <a:contourClr>
            <a:schemeClr val="bg1"/>
          </a:contourClr>
        </a:sp3d>
      </dgm:spPr>
    </dgm:pt>
    <dgm:pt modelId="{D41A25D6-059E-4437-8C7C-93A9F8056EEA}" type="pres">
      <dgm:prSet presAssocID="{3FAFED93-2F63-4814-84BE-CF9AE414A68C}" presName="spaceBetweenRectangles" presStyleCnt="0"/>
      <dgm:spPr/>
    </dgm:pt>
    <dgm:pt modelId="{490522DD-2765-460B-83FE-51441581263C}" type="pres">
      <dgm:prSet presAssocID="{E914B04E-91A8-4F2B-8067-393AB2A35D18}" presName="parentLin" presStyleCnt="0"/>
      <dgm:spPr/>
    </dgm:pt>
    <dgm:pt modelId="{A37BC874-1508-4F53-8216-93AFB148BDF1}" type="pres">
      <dgm:prSet presAssocID="{E914B04E-91A8-4F2B-8067-393AB2A35D18}" presName="parentLeftMargin" presStyleLbl="node1" presStyleIdx="3" presStyleCnt="5"/>
      <dgm:spPr/>
      <dgm:t>
        <a:bodyPr/>
        <a:lstStyle/>
        <a:p>
          <a:endParaRPr lang="zh-TW" altLang="en-US"/>
        </a:p>
      </dgm:t>
    </dgm:pt>
    <dgm:pt modelId="{B420D2EF-54BF-484A-9822-7411E9F90E6C}" type="pres">
      <dgm:prSet presAssocID="{E914B04E-91A8-4F2B-8067-393AB2A35D18}" presName="parentText" presStyleLbl="node1" presStyleIdx="4" presStyleCnt="5">
        <dgm:presLayoutVars>
          <dgm:chMax val="0"/>
          <dgm:bulletEnabled val="1"/>
        </dgm:presLayoutVars>
      </dgm:prSet>
      <dgm:spPr/>
      <dgm:t>
        <a:bodyPr/>
        <a:lstStyle/>
        <a:p>
          <a:endParaRPr lang="zh-TW" altLang="en-US"/>
        </a:p>
      </dgm:t>
    </dgm:pt>
    <dgm:pt modelId="{3C432BDD-4AD3-4BE1-B0F5-2FFC247755BE}" type="pres">
      <dgm:prSet presAssocID="{E914B04E-91A8-4F2B-8067-393AB2A35D18}" presName="negativeSpace" presStyleCnt="0"/>
      <dgm:spPr/>
    </dgm:pt>
    <dgm:pt modelId="{575CF163-6616-466D-AC51-286D51FA6FAB}" type="pres">
      <dgm:prSet presAssocID="{E914B04E-91A8-4F2B-8067-393AB2A35D18}" presName="childText" presStyleLbl="conFgAcc1" presStyleIdx="4" presStyleCnt="5" custScaleX="78453" custLinFactNeighborX="3636" custLinFactNeighborY="-28622">
        <dgm:presLayoutVars>
          <dgm:bulletEnabled val="1"/>
        </dgm:presLayoutVars>
      </dgm:prSet>
      <dgm:spPr>
        <a:prstGeom prst="roundRect">
          <a:avLst/>
        </a:prstGeom>
        <a:solidFill>
          <a:schemeClr val="accent1">
            <a:lumMod val="20000"/>
            <a:lumOff val="80000"/>
            <a:alpha val="90000"/>
          </a:schemeClr>
        </a:solidFill>
        <a:ln>
          <a:noFill/>
        </a:ln>
        <a:scene3d>
          <a:camera prst="orthographicFront"/>
          <a:lightRig rig="threePt" dir="t">
            <a:rot lat="0" lon="0" rev="7500000"/>
          </a:lightRig>
        </a:scene3d>
        <a:sp3d z="152400" extrusionH="63500" prstMaterial="dkEdge">
          <a:bevelT w="135400" h="16350"/>
          <a:contourClr>
            <a:schemeClr val="bg1"/>
          </a:contourClr>
        </a:sp3d>
      </dgm:spPr>
    </dgm:pt>
  </dgm:ptLst>
  <dgm:cxnLst>
    <dgm:cxn modelId="{D17F4934-6527-4CDA-A3B2-724D2BB6394E}" type="presOf" srcId="{862FBA6C-7582-4724-A52E-2C454D0F5137}" destId="{8ACD523B-4827-4642-8228-4E256396EA15}" srcOrd="0" destOrd="0" presId="urn:microsoft.com/office/officeart/2005/8/layout/list1"/>
    <dgm:cxn modelId="{DEEA6531-1B4C-4903-8FF3-02CDC40F6E5E}" type="presOf" srcId="{F56914E7-E8F9-4352-B46D-AD02A1F53FF9}" destId="{1C4CABAC-AF11-45F3-9193-C4AE592B31B9}" srcOrd="1" destOrd="0" presId="urn:microsoft.com/office/officeart/2005/8/layout/list1"/>
    <dgm:cxn modelId="{59227C48-E440-4576-8638-2D0DA4E91703}" type="presOf" srcId="{E914B04E-91A8-4F2B-8067-393AB2A35D18}" destId="{A37BC874-1508-4F53-8216-93AFB148BDF1}" srcOrd="0" destOrd="0" presId="urn:microsoft.com/office/officeart/2005/8/layout/list1"/>
    <dgm:cxn modelId="{F63BBAE1-C32B-425A-8C16-6E71805E26DE}" type="presOf" srcId="{68EC3863-226B-44AF-88A2-60DC7C626F56}" destId="{8C6D55FB-6287-414D-B8E9-493B621907EA}" srcOrd="1" destOrd="0" presId="urn:microsoft.com/office/officeart/2005/8/layout/list1"/>
    <dgm:cxn modelId="{379EFE43-11CF-4D82-9910-F368656BD0A5}" type="presOf" srcId="{F56914E7-E8F9-4352-B46D-AD02A1F53FF9}" destId="{18E58C7D-62DE-4250-9249-F5EEE2ED08C4}" srcOrd="0" destOrd="0" presId="urn:microsoft.com/office/officeart/2005/8/layout/list1"/>
    <dgm:cxn modelId="{8F50C587-B4D6-4211-8A1A-473875E6F630}" srcId="{862FBA6C-7582-4724-A52E-2C454D0F5137}" destId="{F56914E7-E8F9-4352-B46D-AD02A1F53FF9}" srcOrd="2" destOrd="0" parTransId="{570C0B1A-A01D-43D2-9EAF-2A8A1084E43E}" sibTransId="{AF762E5C-6922-4EDA-A414-77732D5E256D}"/>
    <dgm:cxn modelId="{E826F08A-7B18-4579-8305-33D9CB52EDE4}" srcId="{862FBA6C-7582-4724-A52E-2C454D0F5137}" destId="{3F3ED8EA-ECDF-4A12-9103-D7D39C51A73C}" srcOrd="1" destOrd="0" parTransId="{BD407147-61CB-4D16-A637-9685B4A4AB9E}" sibTransId="{9D429F5C-01F0-4783-9A5F-0DA4711A2D73}"/>
    <dgm:cxn modelId="{46EF87F2-D3CA-4703-A8F9-19EDF484211C}" type="presOf" srcId="{A232CA06-B615-4211-9965-A7DDFD15AE60}" destId="{0969B79E-03EC-4E10-A32D-24B13023BDA4}" srcOrd="0" destOrd="0" presId="urn:microsoft.com/office/officeart/2005/8/layout/list1"/>
    <dgm:cxn modelId="{BE841F3F-E56A-4625-8E24-55D4944A369A}" type="presOf" srcId="{68EC3863-226B-44AF-88A2-60DC7C626F56}" destId="{605295CE-B8DF-42B6-AA5C-17EBEC1569E0}" srcOrd="0" destOrd="0" presId="urn:microsoft.com/office/officeart/2005/8/layout/list1"/>
    <dgm:cxn modelId="{56A6BEEE-B33F-4190-AFF0-FAA47E0E2B14}" srcId="{862FBA6C-7582-4724-A52E-2C454D0F5137}" destId="{E914B04E-91A8-4F2B-8067-393AB2A35D18}" srcOrd="4" destOrd="0" parTransId="{FBB7CC46-4361-45DD-8C8A-C252FB24D81A}" sibTransId="{74600365-1264-4293-B098-EB7523CC3445}"/>
    <dgm:cxn modelId="{E97F9419-0894-4A90-844C-C22A5982700E}" type="presOf" srcId="{A232CA06-B615-4211-9965-A7DDFD15AE60}" destId="{1F78402B-D50C-4096-BE17-BA941E0405C8}" srcOrd="1" destOrd="0" presId="urn:microsoft.com/office/officeart/2005/8/layout/list1"/>
    <dgm:cxn modelId="{52A81BEA-F7CE-457F-BBC8-796ACA9813C7}" srcId="{862FBA6C-7582-4724-A52E-2C454D0F5137}" destId="{A232CA06-B615-4211-9965-A7DDFD15AE60}" srcOrd="0" destOrd="0" parTransId="{C7E0841A-4416-43E8-BB8D-9DEE15D3894F}" sibTransId="{E4D7B144-0852-46A8-B05D-129CF0A31C26}"/>
    <dgm:cxn modelId="{1FC8A3A0-7B49-4496-84EA-4E631FF87067}" type="presOf" srcId="{E914B04E-91A8-4F2B-8067-393AB2A35D18}" destId="{B420D2EF-54BF-484A-9822-7411E9F90E6C}" srcOrd="1" destOrd="0" presId="urn:microsoft.com/office/officeart/2005/8/layout/list1"/>
    <dgm:cxn modelId="{EFDAB5C0-66C8-4DAE-9A76-EACFBBE7C0C8}" srcId="{862FBA6C-7582-4724-A52E-2C454D0F5137}" destId="{68EC3863-226B-44AF-88A2-60DC7C626F56}" srcOrd="3" destOrd="0" parTransId="{DED29DE5-EF44-43EB-B259-14E820D3B2DA}" sibTransId="{3FAFED93-2F63-4814-84BE-CF9AE414A68C}"/>
    <dgm:cxn modelId="{3756B768-5093-404C-A52B-78EC764003A0}" type="presOf" srcId="{3F3ED8EA-ECDF-4A12-9103-D7D39C51A73C}" destId="{5D9B279B-D459-4E6D-BE8B-926B22FDD6F7}" srcOrd="0" destOrd="0" presId="urn:microsoft.com/office/officeart/2005/8/layout/list1"/>
    <dgm:cxn modelId="{9204F009-F39F-4E33-A70D-3F5905CBBA27}" type="presOf" srcId="{3F3ED8EA-ECDF-4A12-9103-D7D39C51A73C}" destId="{EFDF4B4E-1471-418B-9775-C8A2B5CF1AF2}" srcOrd="1" destOrd="0" presId="urn:microsoft.com/office/officeart/2005/8/layout/list1"/>
    <dgm:cxn modelId="{6461C2A0-C7A3-4B19-B209-05DBC7A23BA9}" type="presParOf" srcId="{8ACD523B-4827-4642-8228-4E256396EA15}" destId="{72D83745-C046-4818-9D42-86340234554A}" srcOrd="0" destOrd="0" presId="urn:microsoft.com/office/officeart/2005/8/layout/list1"/>
    <dgm:cxn modelId="{0FA0F716-75CA-49C4-B3FD-57E85E1719F2}" type="presParOf" srcId="{72D83745-C046-4818-9D42-86340234554A}" destId="{0969B79E-03EC-4E10-A32D-24B13023BDA4}" srcOrd="0" destOrd="0" presId="urn:microsoft.com/office/officeart/2005/8/layout/list1"/>
    <dgm:cxn modelId="{D987191E-9DA5-4361-8C6B-B7A082449491}" type="presParOf" srcId="{72D83745-C046-4818-9D42-86340234554A}" destId="{1F78402B-D50C-4096-BE17-BA941E0405C8}" srcOrd="1" destOrd="0" presId="urn:microsoft.com/office/officeart/2005/8/layout/list1"/>
    <dgm:cxn modelId="{881B430E-11A9-4FB6-858C-F2735832C5F2}" type="presParOf" srcId="{8ACD523B-4827-4642-8228-4E256396EA15}" destId="{D5DBF950-817D-43B5-832B-8893D91650A4}" srcOrd="1" destOrd="0" presId="urn:microsoft.com/office/officeart/2005/8/layout/list1"/>
    <dgm:cxn modelId="{081C4A3E-A8EF-48A6-882B-7E2BFAF8F538}" type="presParOf" srcId="{8ACD523B-4827-4642-8228-4E256396EA15}" destId="{E26E47E4-2D04-4083-A7E2-684616C5BE5E}" srcOrd="2" destOrd="0" presId="urn:microsoft.com/office/officeart/2005/8/layout/list1"/>
    <dgm:cxn modelId="{ABBA164B-6DAF-493A-9EFE-0CE811D4E486}" type="presParOf" srcId="{8ACD523B-4827-4642-8228-4E256396EA15}" destId="{1C70A549-6DB2-4625-ADCC-C49EF66A17C8}" srcOrd="3" destOrd="0" presId="urn:microsoft.com/office/officeart/2005/8/layout/list1"/>
    <dgm:cxn modelId="{2EDB5782-DB6B-4F90-85CE-C10E7F5FE77D}" type="presParOf" srcId="{8ACD523B-4827-4642-8228-4E256396EA15}" destId="{2BD481DE-19E9-4AE5-B869-2B2501B6BAC2}" srcOrd="4" destOrd="0" presId="urn:microsoft.com/office/officeart/2005/8/layout/list1"/>
    <dgm:cxn modelId="{537FAE32-E485-4475-ADE1-39957A16EC76}" type="presParOf" srcId="{2BD481DE-19E9-4AE5-B869-2B2501B6BAC2}" destId="{5D9B279B-D459-4E6D-BE8B-926B22FDD6F7}" srcOrd="0" destOrd="0" presId="urn:microsoft.com/office/officeart/2005/8/layout/list1"/>
    <dgm:cxn modelId="{BE55802D-2453-44CE-881E-6C7FCD728F11}" type="presParOf" srcId="{2BD481DE-19E9-4AE5-B869-2B2501B6BAC2}" destId="{EFDF4B4E-1471-418B-9775-C8A2B5CF1AF2}" srcOrd="1" destOrd="0" presId="urn:microsoft.com/office/officeart/2005/8/layout/list1"/>
    <dgm:cxn modelId="{141EF860-C723-4F6C-B9E4-C34864C911DA}" type="presParOf" srcId="{8ACD523B-4827-4642-8228-4E256396EA15}" destId="{B241527B-FDAF-4EB4-BD66-5AC5E47D9D52}" srcOrd="5" destOrd="0" presId="urn:microsoft.com/office/officeart/2005/8/layout/list1"/>
    <dgm:cxn modelId="{22F97B49-DA29-4F02-9481-E69FF2F5A372}" type="presParOf" srcId="{8ACD523B-4827-4642-8228-4E256396EA15}" destId="{26CFBAD5-1690-415E-B47B-84530C0FDFE8}" srcOrd="6" destOrd="0" presId="urn:microsoft.com/office/officeart/2005/8/layout/list1"/>
    <dgm:cxn modelId="{606634CA-C09F-4D9A-B292-DF5A737B1331}" type="presParOf" srcId="{8ACD523B-4827-4642-8228-4E256396EA15}" destId="{9630CE81-85CD-4135-827D-5866B5C4B24A}" srcOrd="7" destOrd="0" presId="urn:microsoft.com/office/officeart/2005/8/layout/list1"/>
    <dgm:cxn modelId="{7250C7CC-1888-4CB5-A947-850053437987}" type="presParOf" srcId="{8ACD523B-4827-4642-8228-4E256396EA15}" destId="{539EAAA9-8126-4683-81C9-23837D8DDB02}" srcOrd="8" destOrd="0" presId="urn:microsoft.com/office/officeart/2005/8/layout/list1"/>
    <dgm:cxn modelId="{04F8C68A-0120-4FB4-A81F-A1D6B112FD2A}" type="presParOf" srcId="{539EAAA9-8126-4683-81C9-23837D8DDB02}" destId="{18E58C7D-62DE-4250-9249-F5EEE2ED08C4}" srcOrd="0" destOrd="0" presId="urn:microsoft.com/office/officeart/2005/8/layout/list1"/>
    <dgm:cxn modelId="{B61BCCB0-607A-4B8C-951C-F9B3709512A6}" type="presParOf" srcId="{539EAAA9-8126-4683-81C9-23837D8DDB02}" destId="{1C4CABAC-AF11-45F3-9193-C4AE592B31B9}" srcOrd="1" destOrd="0" presId="urn:microsoft.com/office/officeart/2005/8/layout/list1"/>
    <dgm:cxn modelId="{DAA948CF-3A56-4A03-AFBD-31E4D8ADD1B8}" type="presParOf" srcId="{8ACD523B-4827-4642-8228-4E256396EA15}" destId="{0782CFA0-52B1-4084-BC48-AC65CDBA1A08}" srcOrd="9" destOrd="0" presId="urn:microsoft.com/office/officeart/2005/8/layout/list1"/>
    <dgm:cxn modelId="{5D65968B-56FA-4FE2-9DEE-AA6211CBEE61}" type="presParOf" srcId="{8ACD523B-4827-4642-8228-4E256396EA15}" destId="{6C498867-88D0-45CA-88D8-F308D6386227}" srcOrd="10" destOrd="0" presId="urn:microsoft.com/office/officeart/2005/8/layout/list1"/>
    <dgm:cxn modelId="{23AE0195-CF30-4FE4-8446-F53A11CFFF15}" type="presParOf" srcId="{8ACD523B-4827-4642-8228-4E256396EA15}" destId="{6A6319AB-F58D-4C0D-A425-82C8ECA603EE}" srcOrd="11" destOrd="0" presId="urn:microsoft.com/office/officeart/2005/8/layout/list1"/>
    <dgm:cxn modelId="{74BDA483-B81C-4F51-8E33-DCA403E6D68A}" type="presParOf" srcId="{8ACD523B-4827-4642-8228-4E256396EA15}" destId="{491AEC6D-07A9-41C8-BB38-1ECADD248142}" srcOrd="12" destOrd="0" presId="urn:microsoft.com/office/officeart/2005/8/layout/list1"/>
    <dgm:cxn modelId="{58C7536C-5C40-49C8-8224-FA339A01069C}" type="presParOf" srcId="{491AEC6D-07A9-41C8-BB38-1ECADD248142}" destId="{605295CE-B8DF-42B6-AA5C-17EBEC1569E0}" srcOrd="0" destOrd="0" presId="urn:microsoft.com/office/officeart/2005/8/layout/list1"/>
    <dgm:cxn modelId="{343BE789-FC94-4CEC-842C-400AE14E7CAA}" type="presParOf" srcId="{491AEC6D-07A9-41C8-BB38-1ECADD248142}" destId="{8C6D55FB-6287-414D-B8E9-493B621907EA}" srcOrd="1" destOrd="0" presId="urn:microsoft.com/office/officeart/2005/8/layout/list1"/>
    <dgm:cxn modelId="{2842473F-ED5C-4FCC-B34C-23742B57F138}" type="presParOf" srcId="{8ACD523B-4827-4642-8228-4E256396EA15}" destId="{E7035394-8C34-48B1-9FEA-6A96490307D0}" srcOrd="13" destOrd="0" presId="urn:microsoft.com/office/officeart/2005/8/layout/list1"/>
    <dgm:cxn modelId="{4D4698D8-37F4-4FFA-A18A-5531151BD1F9}" type="presParOf" srcId="{8ACD523B-4827-4642-8228-4E256396EA15}" destId="{580F5912-A1A4-41CA-9EED-EA36455F189C}" srcOrd="14" destOrd="0" presId="urn:microsoft.com/office/officeart/2005/8/layout/list1"/>
    <dgm:cxn modelId="{0D7A7F16-0A58-4B79-BC83-A130D4BA647A}" type="presParOf" srcId="{8ACD523B-4827-4642-8228-4E256396EA15}" destId="{D41A25D6-059E-4437-8C7C-93A9F8056EEA}" srcOrd="15" destOrd="0" presId="urn:microsoft.com/office/officeart/2005/8/layout/list1"/>
    <dgm:cxn modelId="{6C53CE42-AA9C-4BAE-92CA-1473E9EE4500}" type="presParOf" srcId="{8ACD523B-4827-4642-8228-4E256396EA15}" destId="{490522DD-2765-460B-83FE-51441581263C}" srcOrd="16" destOrd="0" presId="urn:microsoft.com/office/officeart/2005/8/layout/list1"/>
    <dgm:cxn modelId="{588623D1-1B2F-4A1D-8803-2655C49B9C0A}" type="presParOf" srcId="{490522DD-2765-460B-83FE-51441581263C}" destId="{A37BC874-1508-4F53-8216-93AFB148BDF1}" srcOrd="0" destOrd="0" presId="urn:microsoft.com/office/officeart/2005/8/layout/list1"/>
    <dgm:cxn modelId="{46318BF7-5DDE-4C98-8FB7-C0CB4AA5431C}" type="presParOf" srcId="{490522DD-2765-460B-83FE-51441581263C}" destId="{B420D2EF-54BF-484A-9822-7411E9F90E6C}" srcOrd="1" destOrd="0" presId="urn:microsoft.com/office/officeart/2005/8/layout/list1"/>
    <dgm:cxn modelId="{29AA5FE0-5A58-4D41-8F73-285884870E32}" type="presParOf" srcId="{8ACD523B-4827-4642-8228-4E256396EA15}" destId="{3C432BDD-4AD3-4BE1-B0F5-2FFC247755BE}" srcOrd="17" destOrd="0" presId="urn:microsoft.com/office/officeart/2005/8/layout/list1"/>
    <dgm:cxn modelId="{CEE14F1F-44B2-4C7D-8CC0-57A921D8B10D}" type="presParOf" srcId="{8ACD523B-4827-4642-8228-4E256396EA15}" destId="{575CF163-6616-466D-AC51-286D51FA6FAB}" srcOrd="18"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62FBA6C-7582-4724-A52E-2C454D0F5137}" type="doc">
      <dgm:prSet loTypeId="urn:microsoft.com/office/officeart/2005/8/layout/list1" loCatId="list" qsTypeId="urn:microsoft.com/office/officeart/2005/8/quickstyle/3d2" qsCatId="3D" csTypeId="urn:microsoft.com/office/officeart/2005/8/colors/colorful1" csCatId="colorful" phldr="1"/>
      <dgm:spPr/>
      <dgm:t>
        <a:bodyPr/>
        <a:lstStyle/>
        <a:p>
          <a:endParaRPr lang="zh-TW" altLang="en-US"/>
        </a:p>
      </dgm:t>
    </dgm:pt>
    <dgm:pt modelId="{A232CA06-B615-4211-9965-A7DDFD15AE60}">
      <dgm:prSet custT="1"/>
      <dgm:spPr/>
      <dgm:t>
        <a:bodyPr/>
        <a:lstStyle/>
        <a:p>
          <a:pPr rtl="0"/>
          <a:r>
            <a:rPr lang="zh-TW" altLang="en-US" sz="2400" smtClean="0">
              <a:latin typeface="微軟正黑體" pitchFamily="34" charset="-120"/>
              <a:ea typeface="微軟正黑體" pitchFamily="34" charset="-120"/>
            </a:rPr>
            <a:t>電阻式觸控面板</a:t>
          </a:r>
          <a:endParaRPr lang="zh-TW" altLang="en-US" sz="2400">
            <a:latin typeface="微軟正黑體" pitchFamily="34" charset="-120"/>
            <a:ea typeface="微軟正黑體" pitchFamily="34" charset="-120"/>
          </a:endParaRPr>
        </a:p>
      </dgm:t>
      <dgm:extLst>
        <a:ext uri="{E40237B7-FDA0-4F09-8148-C483321AD2D9}">
          <dgm14:cNvPr xmlns:dgm14="http://schemas.microsoft.com/office/drawing/2010/diagram" id="0" name="">
            <a:hlinkClick xmlns:r="http://schemas.openxmlformats.org/officeDocument/2006/relationships" r:id="" action="ppaction://customshow?id=0&amp;return=true"/>
            <a:hlinkHover xmlns:r="http://schemas.openxmlformats.org/officeDocument/2006/relationships" r:id="rId1" action="ppaction://hlinksldjump"/>
          </dgm14:cNvPr>
        </a:ext>
      </dgm:extLst>
    </dgm:pt>
    <dgm:pt modelId="{C7E0841A-4416-43E8-BB8D-9DEE15D3894F}" type="parTrans" cxnId="{52A81BEA-F7CE-457F-BBC8-796ACA9813C7}">
      <dgm:prSet/>
      <dgm:spPr/>
      <dgm:t>
        <a:bodyPr/>
        <a:lstStyle/>
        <a:p>
          <a:endParaRPr lang="zh-TW" altLang="en-US" sz="2400">
            <a:latin typeface="微軟正黑體" pitchFamily="34" charset="-120"/>
            <a:ea typeface="微軟正黑體" pitchFamily="34" charset="-120"/>
          </a:endParaRPr>
        </a:p>
      </dgm:t>
    </dgm:pt>
    <dgm:pt modelId="{E4D7B144-0852-46A8-B05D-129CF0A31C26}" type="sibTrans" cxnId="{52A81BEA-F7CE-457F-BBC8-796ACA9813C7}">
      <dgm:prSet/>
      <dgm:spPr/>
      <dgm:t>
        <a:bodyPr/>
        <a:lstStyle/>
        <a:p>
          <a:endParaRPr lang="zh-TW" altLang="en-US" sz="2400">
            <a:latin typeface="微軟正黑體" pitchFamily="34" charset="-120"/>
            <a:ea typeface="微軟正黑體" pitchFamily="34" charset="-120"/>
          </a:endParaRPr>
        </a:p>
      </dgm:t>
    </dgm:pt>
    <dgm:pt modelId="{3F3ED8EA-ECDF-4A12-9103-D7D39C51A73C}">
      <dgm:prSet custT="1"/>
      <dgm:spPr/>
      <dgm:t>
        <a:bodyPr/>
        <a:lstStyle/>
        <a:p>
          <a:pPr rtl="0"/>
          <a:r>
            <a:rPr lang="zh-TW" altLang="en-US" sz="2400" smtClean="0">
              <a:latin typeface="微軟正黑體" pitchFamily="34" charset="-120"/>
              <a:ea typeface="微軟正黑體" pitchFamily="34" charset="-120"/>
            </a:rPr>
            <a:t>電容式觸控面板</a:t>
          </a:r>
          <a:endParaRPr lang="zh-TW" altLang="en-US" sz="2400">
            <a:latin typeface="微軟正黑體" pitchFamily="34" charset="-120"/>
            <a:ea typeface="微軟正黑體" pitchFamily="34" charset="-120"/>
          </a:endParaRPr>
        </a:p>
      </dgm:t>
      <dgm:extLst>
        <a:ext uri="{E40237B7-FDA0-4F09-8148-C483321AD2D9}">
          <dgm14:cNvPr xmlns:dgm14="http://schemas.microsoft.com/office/drawing/2010/diagram" id="0" name="">
            <a:hlinkClick xmlns:r="http://schemas.openxmlformats.org/officeDocument/2006/relationships" r:id="" action="ppaction://customshow?id=1&amp;return=true"/>
            <a:hlinkHover xmlns:r="http://schemas.openxmlformats.org/officeDocument/2006/relationships" r:id="rId2" action="ppaction://hlinksldjump"/>
          </dgm14:cNvPr>
        </a:ext>
      </dgm:extLst>
    </dgm:pt>
    <dgm:pt modelId="{BD407147-61CB-4D16-A637-9685B4A4AB9E}" type="parTrans" cxnId="{E826F08A-7B18-4579-8305-33D9CB52EDE4}">
      <dgm:prSet/>
      <dgm:spPr/>
      <dgm:t>
        <a:bodyPr/>
        <a:lstStyle/>
        <a:p>
          <a:endParaRPr lang="zh-TW" altLang="en-US" sz="2400">
            <a:latin typeface="微軟正黑體" pitchFamily="34" charset="-120"/>
            <a:ea typeface="微軟正黑體" pitchFamily="34" charset="-120"/>
          </a:endParaRPr>
        </a:p>
      </dgm:t>
    </dgm:pt>
    <dgm:pt modelId="{9D429F5C-01F0-4783-9A5F-0DA4711A2D73}" type="sibTrans" cxnId="{E826F08A-7B18-4579-8305-33D9CB52EDE4}">
      <dgm:prSet/>
      <dgm:spPr/>
      <dgm:t>
        <a:bodyPr/>
        <a:lstStyle/>
        <a:p>
          <a:endParaRPr lang="zh-TW" altLang="en-US" sz="2400">
            <a:latin typeface="微軟正黑體" pitchFamily="34" charset="-120"/>
            <a:ea typeface="微軟正黑體" pitchFamily="34" charset="-120"/>
          </a:endParaRPr>
        </a:p>
      </dgm:t>
    </dgm:pt>
    <dgm:pt modelId="{F56914E7-E8F9-4352-B46D-AD02A1F53FF9}">
      <dgm:prSet custT="1"/>
      <dgm:spPr/>
      <dgm:t>
        <a:bodyPr/>
        <a:lstStyle/>
        <a:p>
          <a:pPr rtl="0"/>
          <a:r>
            <a:rPr lang="zh-TW" altLang="en-US" sz="2400" smtClean="0">
              <a:latin typeface="微軟正黑體" pitchFamily="34" charset="-120"/>
              <a:ea typeface="微軟正黑體" pitchFamily="34" charset="-120"/>
            </a:rPr>
            <a:t>音波式觸控面板</a:t>
          </a:r>
          <a:endParaRPr lang="zh-TW" altLang="en-US" sz="2400">
            <a:latin typeface="微軟正黑體" pitchFamily="34" charset="-120"/>
            <a:ea typeface="微軟正黑體" pitchFamily="34" charset="-120"/>
          </a:endParaRPr>
        </a:p>
      </dgm:t>
      <dgm:extLst>
        <a:ext uri="{E40237B7-FDA0-4F09-8148-C483321AD2D9}">
          <dgm14:cNvPr xmlns:dgm14="http://schemas.microsoft.com/office/drawing/2010/diagram" id="0" name="">
            <a:hlinkClick xmlns:r="http://schemas.openxmlformats.org/officeDocument/2006/relationships" r:id="" action="ppaction://customshow?id=2&amp;return=true"/>
            <a:hlinkHover xmlns:r="http://schemas.openxmlformats.org/officeDocument/2006/relationships" r:id="rId3" action="ppaction://hlinksldjump"/>
          </dgm14:cNvPr>
        </a:ext>
      </dgm:extLst>
    </dgm:pt>
    <dgm:pt modelId="{570C0B1A-A01D-43D2-9EAF-2A8A1084E43E}" type="parTrans" cxnId="{8F50C587-B4D6-4211-8A1A-473875E6F630}">
      <dgm:prSet/>
      <dgm:spPr/>
      <dgm:t>
        <a:bodyPr/>
        <a:lstStyle/>
        <a:p>
          <a:endParaRPr lang="zh-TW" altLang="en-US" sz="2400">
            <a:latin typeface="微軟正黑體" pitchFamily="34" charset="-120"/>
            <a:ea typeface="微軟正黑體" pitchFamily="34" charset="-120"/>
          </a:endParaRPr>
        </a:p>
      </dgm:t>
    </dgm:pt>
    <dgm:pt modelId="{AF762E5C-6922-4EDA-A414-77732D5E256D}" type="sibTrans" cxnId="{8F50C587-B4D6-4211-8A1A-473875E6F630}">
      <dgm:prSet/>
      <dgm:spPr/>
      <dgm:t>
        <a:bodyPr/>
        <a:lstStyle/>
        <a:p>
          <a:endParaRPr lang="zh-TW" altLang="en-US" sz="2400">
            <a:latin typeface="微軟正黑體" pitchFamily="34" charset="-120"/>
            <a:ea typeface="微軟正黑體" pitchFamily="34" charset="-120"/>
          </a:endParaRPr>
        </a:p>
      </dgm:t>
    </dgm:pt>
    <dgm:pt modelId="{68EC3863-226B-44AF-88A2-60DC7C626F56}">
      <dgm:prSet custT="1"/>
      <dgm:spPr/>
      <dgm:t>
        <a:bodyPr/>
        <a:lstStyle/>
        <a:p>
          <a:pPr rtl="0"/>
          <a:r>
            <a:rPr lang="zh-TW" altLang="en-US" sz="2400" smtClean="0">
              <a:latin typeface="微軟正黑體" pitchFamily="34" charset="-120"/>
              <a:ea typeface="微軟正黑體" pitchFamily="34" charset="-120"/>
            </a:rPr>
            <a:t>光學式觸控面板</a:t>
          </a:r>
          <a:endParaRPr lang="zh-TW" altLang="en-US" sz="2400">
            <a:latin typeface="微軟正黑體" pitchFamily="34" charset="-120"/>
            <a:ea typeface="微軟正黑體" pitchFamily="34" charset="-120"/>
          </a:endParaRPr>
        </a:p>
      </dgm:t>
      <dgm:extLst>
        <a:ext uri="{E40237B7-FDA0-4F09-8148-C483321AD2D9}">
          <dgm14:cNvPr xmlns:dgm14="http://schemas.microsoft.com/office/drawing/2010/diagram" id="0" name="">
            <a:hlinkClick xmlns:r="http://schemas.openxmlformats.org/officeDocument/2006/relationships" r:id="" action="ppaction://customshow?id=3&amp;return=true"/>
            <a:hlinkHover xmlns:r="http://schemas.openxmlformats.org/officeDocument/2006/relationships" r:id="rId4" action="ppaction://hlinksldjump"/>
          </dgm14:cNvPr>
        </a:ext>
      </dgm:extLst>
    </dgm:pt>
    <dgm:pt modelId="{DED29DE5-EF44-43EB-B259-14E820D3B2DA}" type="parTrans" cxnId="{EFDAB5C0-66C8-4DAE-9A76-EACFBBE7C0C8}">
      <dgm:prSet/>
      <dgm:spPr/>
      <dgm:t>
        <a:bodyPr/>
        <a:lstStyle/>
        <a:p>
          <a:endParaRPr lang="zh-TW" altLang="en-US" sz="2400">
            <a:latin typeface="微軟正黑體" pitchFamily="34" charset="-120"/>
            <a:ea typeface="微軟正黑體" pitchFamily="34" charset="-120"/>
          </a:endParaRPr>
        </a:p>
      </dgm:t>
    </dgm:pt>
    <dgm:pt modelId="{3FAFED93-2F63-4814-84BE-CF9AE414A68C}" type="sibTrans" cxnId="{EFDAB5C0-66C8-4DAE-9A76-EACFBBE7C0C8}">
      <dgm:prSet/>
      <dgm:spPr/>
      <dgm:t>
        <a:bodyPr/>
        <a:lstStyle/>
        <a:p>
          <a:endParaRPr lang="zh-TW" altLang="en-US" sz="2400">
            <a:latin typeface="微軟正黑體" pitchFamily="34" charset="-120"/>
            <a:ea typeface="微軟正黑體" pitchFamily="34" charset="-120"/>
          </a:endParaRPr>
        </a:p>
      </dgm:t>
    </dgm:pt>
    <dgm:pt modelId="{E914B04E-91A8-4F2B-8067-393AB2A35D18}">
      <dgm:prSet custT="1"/>
      <dgm:spPr/>
      <dgm:t>
        <a:bodyPr/>
        <a:lstStyle/>
        <a:p>
          <a:pPr rtl="0"/>
          <a:r>
            <a:rPr lang="zh-TW" altLang="en-US" sz="2400" smtClean="0">
              <a:latin typeface="微軟正黑體" pitchFamily="34" charset="-120"/>
              <a:ea typeface="微軟正黑體" pitchFamily="34" charset="-120"/>
            </a:rPr>
            <a:t>電磁式觸控面板</a:t>
          </a:r>
          <a:endParaRPr lang="zh-TW" altLang="en-US" sz="2400">
            <a:latin typeface="微軟正黑體" pitchFamily="34" charset="-120"/>
            <a:ea typeface="微軟正黑體" pitchFamily="34" charset="-120"/>
          </a:endParaRPr>
        </a:p>
      </dgm:t>
      <dgm:extLst>
        <a:ext uri="{E40237B7-FDA0-4F09-8148-C483321AD2D9}">
          <dgm14:cNvPr xmlns:dgm14="http://schemas.microsoft.com/office/drawing/2010/diagram" id="0" name="">
            <a:hlinkClick xmlns:r="http://schemas.openxmlformats.org/officeDocument/2006/relationships" r:id="" action="ppaction://customshow?id=4&amp;return=true"/>
            <a:hlinkHover xmlns:r="http://schemas.openxmlformats.org/officeDocument/2006/relationships" r:id="rId5" action="ppaction://hlinksldjump"/>
          </dgm14:cNvPr>
        </a:ext>
      </dgm:extLst>
    </dgm:pt>
    <dgm:pt modelId="{FBB7CC46-4361-45DD-8C8A-C252FB24D81A}" type="parTrans" cxnId="{56A6BEEE-B33F-4190-AFF0-FAA47E0E2B14}">
      <dgm:prSet/>
      <dgm:spPr/>
      <dgm:t>
        <a:bodyPr/>
        <a:lstStyle/>
        <a:p>
          <a:endParaRPr lang="zh-TW" altLang="en-US" sz="2400">
            <a:latin typeface="微軟正黑體" pitchFamily="34" charset="-120"/>
            <a:ea typeface="微軟正黑體" pitchFamily="34" charset="-120"/>
          </a:endParaRPr>
        </a:p>
      </dgm:t>
    </dgm:pt>
    <dgm:pt modelId="{74600365-1264-4293-B098-EB7523CC3445}" type="sibTrans" cxnId="{56A6BEEE-B33F-4190-AFF0-FAA47E0E2B14}">
      <dgm:prSet/>
      <dgm:spPr/>
      <dgm:t>
        <a:bodyPr/>
        <a:lstStyle/>
        <a:p>
          <a:endParaRPr lang="zh-TW" altLang="en-US" sz="2400">
            <a:latin typeface="微軟正黑體" pitchFamily="34" charset="-120"/>
            <a:ea typeface="微軟正黑體" pitchFamily="34" charset="-120"/>
          </a:endParaRPr>
        </a:p>
      </dgm:t>
    </dgm:pt>
    <dgm:pt modelId="{8ACD523B-4827-4642-8228-4E256396EA15}" type="pres">
      <dgm:prSet presAssocID="{862FBA6C-7582-4724-A52E-2C454D0F5137}" presName="linear" presStyleCnt="0">
        <dgm:presLayoutVars>
          <dgm:dir/>
          <dgm:animLvl val="lvl"/>
          <dgm:resizeHandles val="exact"/>
        </dgm:presLayoutVars>
      </dgm:prSet>
      <dgm:spPr/>
      <dgm:t>
        <a:bodyPr/>
        <a:lstStyle/>
        <a:p>
          <a:endParaRPr lang="zh-TW" altLang="en-US"/>
        </a:p>
      </dgm:t>
    </dgm:pt>
    <dgm:pt modelId="{72D83745-C046-4818-9D42-86340234554A}" type="pres">
      <dgm:prSet presAssocID="{A232CA06-B615-4211-9965-A7DDFD15AE60}" presName="parentLin" presStyleCnt="0"/>
      <dgm:spPr/>
    </dgm:pt>
    <dgm:pt modelId="{0969B79E-03EC-4E10-A32D-24B13023BDA4}" type="pres">
      <dgm:prSet presAssocID="{A232CA06-B615-4211-9965-A7DDFD15AE60}" presName="parentLeftMargin" presStyleLbl="node1" presStyleIdx="0" presStyleCnt="5"/>
      <dgm:spPr/>
      <dgm:t>
        <a:bodyPr/>
        <a:lstStyle/>
        <a:p>
          <a:endParaRPr lang="zh-TW" altLang="en-US"/>
        </a:p>
      </dgm:t>
    </dgm:pt>
    <dgm:pt modelId="{1F78402B-D50C-4096-BE17-BA941E0405C8}" type="pres">
      <dgm:prSet presAssocID="{A232CA06-B615-4211-9965-A7DDFD15AE60}" presName="parentText" presStyleLbl="node1" presStyleIdx="0" presStyleCnt="5">
        <dgm:presLayoutVars>
          <dgm:chMax val="0"/>
          <dgm:bulletEnabled val="1"/>
        </dgm:presLayoutVars>
      </dgm:prSet>
      <dgm:spPr/>
      <dgm:t>
        <a:bodyPr/>
        <a:lstStyle/>
        <a:p>
          <a:endParaRPr lang="zh-TW" altLang="en-US"/>
        </a:p>
      </dgm:t>
    </dgm:pt>
    <dgm:pt modelId="{D5DBF950-817D-43B5-832B-8893D91650A4}" type="pres">
      <dgm:prSet presAssocID="{A232CA06-B615-4211-9965-A7DDFD15AE60}" presName="negativeSpace" presStyleCnt="0"/>
      <dgm:spPr/>
    </dgm:pt>
    <dgm:pt modelId="{E26E47E4-2D04-4083-A7E2-684616C5BE5E}" type="pres">
      <dgm:prSet presAssocID="{A232CA06-B615-4211-9965-A7DDFD15AE60}" presName="childText" presStyleLbl="conFgAcc1" presStyleIdx="0" presStyleCnt="5" custScaleX="78453" custLinFactNeighborX="3636" custLinFactNeighborY="-78234">
        <dgm:presLayoutVars>
          <dgm:bulletEnabled val="1"/>
        </dgm:presLayoutVars>
      </dgm:prSet>
      <dgm:spPr>
        <a:prstGeom prst="roundRect">
          <a:avLst/>
        </a:prstGeom>
        <a:solidFill>
          <a:schemeClr val="accent1">
            <a:lumMod val="20000"/>
            <a:lumOff val="80000"/>
            <a:alpha val="90000"/>
          </a:schemeClr>
        </a:solidFill>
        <a:ln>
          <a:noFill/>
        </a:ln>
        <a:scene3d>
          <a:camera prst="orthographicFront"/>
          <a:lightRig rig="threePt" dir="t">
            <a:rot lat="0" lon="0" rev="7500000"/>
          </a:lightRig>
        </a:scene3d>
        <a:sp3d z="152400" extrusionH="63500" prstMaterial="dkEdge">
          <a:bevelT w="135400" h="16350"/>
          <a:contourClr>
            <a:schemeClr val="bg1"/>
          </a:contourClr>
        </a:sp3d>
      </dgm:spPr>
    </dgm:pt>
    <dgm:pt modelId="{1C70A549-6DB2-4625-ADCC-C49EF66A17C8}" type="pres">
      <dgm:prSet presAssocID="{E4D7B144-0852-46A8-B05D-129CF0A31C26}" presName="spaceBetweenRectangles" presStyleCnt="0"/>
      <dgm:spPr/>
    </dgm:pt>
    <dgm:pt modelId="{2BD481DE-19E9-4AE5-B869-2B2501B6BAC2}" type="pres">
      <dgm:prSet presAssocID="{3F3ED8EA-ECDF-4A12-9103-D7D39C51A73C}" presName="parentLin" presStyleCnt="0"/>
      <dgm:spPr/>
    </dgm:pt>
    <dgm:pt modelId="{5D9B279B-D459-4E6D-BE8B-926B22FDD6F7}" type="pres">
      <dgm:prSet presAssocID="{3F3ED8EA-ECDF-4A12-9103-D7D39C51A73C}" presName="parentLeftMargin" presStyleLbl="node1" presStyleIdx="0" presStyleCnt="5"/>
      <dgm:spPr/>
      <dgm:t>
        <a:bodyPr/>
        <a:lstStyle/>
        <a:p>
          <a:endParaRPr lang="zh-TW" altLang="en-US"/>
        </a:p>
      </dgm:t>
    </dgm:pt>
    <dgm:pt modelId="{EFDF4B4E-1471-418B-9775-C8A2B5CF1AF2}" type="pres">
      <dgm:prSet presAssocID="{3F3ED8EA-ECDF-4A12-9103-D7D39C51A73C}" presName="parentText" presStyleLbl="node1" presStyleIdx="1" presStyleCnt="5">
        <dgm:presLayoutVars>
          <dgm:chMax val="0"/>
          <dgm:bulletEnabled val="1"/>
        </dgm:presLayoutVars>
      </dgm:prSet>
      <dgm:spPr/>
      <dgm:t>
        <a:bodyPr/>
        <a:lstStyle/>
        <a:p>
          <a:endParaRPr lang="zh-TW" altLang="en-US"/>
        </a:p>
      </dgm:t>
    </dgm:pt>
    <dgm:pt modelId="{B241527B-FDAF-4EB4-BD66-5AC5E47D9D52}" type="pres">
      <dgm:prSet presAssocID="{3F3ED8EA-ECDF-4A12-9103-D7D39C51A73C}" presName="negativeSpace" presStyleCnt="0"/>
      <dgm:spPr/>
    </dgm:pt>
    <dgm:pt modelId="{26CFBAD5-1690-415E-B47B-84530C0FDFE8}" type="pres">
      <dgm:prSet presAssocID="{3F3ED8EA-ECDF-4A12-9103-D7D39C51A73C}" presName="childText" presStyleLbl="conFgAcc1" presStyleIdx="1" presStyleCnt="5" custScaleX="78453" custLinFactNeighborX="3636" custLinFactNeighborY="-78234">
        <dgm:presLayoutVars>
          <dgm:bulletEnabled val="1"/>
        </dgm:presLayoutVars>
      </dgm:prSet>
      <dgm:spPr>
        <a:prstGeom prst="roundRect">
          <a:avLst/>
        </a:prstGeom>
        <a:solidFill>
          <a:schemeClr val="accent1">
            <a:lumMod val="20000"/>
            <a:lumOff val="80000"/>
            <a:alpha val="90000"/>
          </a:schemeClr>
        </a:solidFill>
        <a:ln>
          <a:noFill/>
        </a:ln>
        <a:scene3d>
          <a:camera prst="orthographicFront"/>
          <a:lightRig rig="threePt" dir="t">
            <a:rot lat="0" lon="0" rev="7500000"/>
          </a:lightRig>
        </a:scene3d>
        <a:sp3d z="152400" extrusionH="63500" prstMaterial="dkEdge">
          <a:bevelT w="135400" h="16350"/>
          <a:contourClr>
            <a:schemeClr val="bg1"/>
          </a:contourClr>
        </a:sp3d>
      </dgm:spPr>
    </dgm:pt>
    <dgm:pt modelId="{9630CE81-85CD-4135-827D-5866B5C4B24A}" type="pres">
      <dgm:prSet presAssocID="{9D429F5C-01F0-4783-9A5F-0DA4711A2D73}" presName="spaceBetweenRectangles" presStyleCnt="0"/>
      <dgm:spPr/>
    </dgm:pt>
    <dgm:pt modelId="{539EAAA9-8126-4683-81C9-23837D8DDB02}" type="pres">
      <dgm:prSet presAssocID="{F56914E7-E8F9-4352-B46D-AD02A1F53FF9}" presName="parentLin" presStyleCnt="0"/>
      <dgm:spPr/>
    </dgm:pt>
    <dgm:pt modelId="{18E58C7D-62DE-4250-9249-F5EEE2ED08C4}" type="pres">
      <dgm:prSet presAssocID="{F56914E7-E8F9-4352-B46D-AD02A1F53FF9}" presName="parentLeftMargin" presStyleLbl="node1" presStyleIdx="1" presStyleCnt="5"/>
      <dgm:spPr/>
      <dgm:t>
        <a:bodyPr/>
        <a:lstStyle/>
        <a:p>
          <a:endParaRPr lang="zh-TW" altLang="en-US"/>
        </a:p>
      </dgm:t>
    </dgm:pt>
    <dgm:pt modelId="{1C4CABAC-AF11-45F3-9193-C4AE592B31B9}" type="pres">
      <dgm:prSet presAssocID="{F56914E7-E8F9-4352-B46D-AD02A1F53FF9}" presName="parentText" presStyleLbl="node1" presStyleIdx="2" presStyleCnt="5">
        <dgm:presLayoutVars>
          <dgm:chMax val="0"/>
          <dgm:bulletEnabled val="1"/>
        </dgm:presLayoutVars>
      </dgm:prSet>
      <dgm:spPr/>
      <dgm:t>
        <a:bodyPr/>
        <a:lstStyle/>
        <a:p>
          <a:endParaRPr lang="zh-TW" altLang="en-US"/>
        </a:p>
      </dgm:t>
    </dgm:pt>
    <dgm:pt modelId="{0782CFA0-52B1-4084-BC48-AC65CDBA1A08}" type="pres">
      <dgm:prSet presAssocID="{F56914E7-E8F9-4352-B46D-AD02A1F53FF9}" presName="negativeSpace" presStyleCnt="0"/>
      <dgm:spPr/>
    </dgm:pt>
    <dgm:pt modelId="{6C498867-88D0-45CA-88D8-F308D6386227}" type="pres">
      <dgm:prSet presAssocID="{F56914E7-E8F9-4352-B46D-AD02A1F53FF9}" presName="childText" presStyleLbl="conFgAcc1" presStyleIdx="2" presStyleCnt="5" custScaleX="78453" custLinFactNeighborX="3636" custLinFactNeighborY="-78234">
        <dgm:presLayoutVars>
          <dgm:bulletEnabled val="1"/>
        </dgm:presLayoutVars>
      </dgm:prSet>
      <dgm:spPr>
        <a:prstGeom prst="roundRect">
          <a:avLst/>
        </a:prstGeom>
        <a:solidFill>
          <a:schemeClr val="accent1">
            <a:lumMod val="20000"/>
            <a:lumOff val="80000"/>
            <a:alpha val="90000"/>
          </a:schemeClr>
        </a:solidFill>
        <a:ln>
          <a:noFill/>
        </a:ln>
        <a:scene3d>
          <a:camera prst="orthographicFront"/>
          <a:lightRig rig="threePt" dir="t">
            <a:rot lat="0" lon="0" rev="7500000"/>
          </a:lightRig>
        </a:scene3d>
        <a:sp3d z="152400" extrusionH="63500" prstMaterial="dkEdge">
          <a:bevelT w="135400" h="16350"/>
          <a:contourClr>
            <a:schemeClr val="bg1"/>
          </a:contourClr>
        </a:sp3d>
      </dgm:spPr>
    </dgm:pt>
    <dgm:pt modelId="{6A6319AB-F58D-4C0D-A425-82C8ECA603EE}" type="pres">
      <dgm:prSet presAssocID="{AF762E5C-6922-4EDA-A414-77732D5E256D}" presName="spaceBetweenRectangles" presStyleCnt="0"/>
      <dgm:spPr/>
    </dgm:pt>
    <dgm:pt modelId="{491AEC6D-07A9-41C8-BB38-1ECADD248142}" type="pres">
      <dgm:prSet presAssocID="{68EC3863-226B-44AF-88A2-60DC7C626F56}" presName="parentLin" presStyleCnt="0"/>
      <dgm:spPr/>
    </dgm:pt>
    <dgm:pt modelId="{605295CE-B8DF-42B6-AA5C-17EBEC1569E0}" type="pres">
      <dgm:prSet presAssocID="{68EC3863-226B-44AF-88A2-60DC7C626F56}" presName="parentLeftMargin" presStyleLbl="node1" presStyleIdx="2" presStyleCnt="5"/>
      <dgm:spPr/>
      <dgm:t>
        <a:bodyPr/>
        <a:lstStyle/>
        <a:p>
          <a:endParaRPr lang="zh-TW" altLang="en-US"/>
        </a:p>
      </dgm:t>
    </dgm:pt>
    <dgm:pt modelId="{8C6D55FB-6287-414D-B8E9-493B621907EA}" type="pres">
      <dgm:prSet presAssocID="{68EC3863-226B-44AF-88A2-60DC7C626F56}" presName="parentText" presStyleLbl="node1" presStyleIdx="3" presStyleCnt="5">
        <dgm:presLayoutVars>
          <dgm:chMax val="0"/>
          <dgm:bulletEnabled val="1"/>
        </dgm:presLayoutVars>
      </dgm:prSet>
      <dgm:spPr/>
      <dgm:t>
        <a:bodyPr/>
        <a:lstStyle/>
        <a:p>
          <a:endParaRPr lang="zh-TW" altLang="en-US"/>
        </a:p>
      </dgm:t>
    </dgm:pt>
    <dgm:pt modelId="{E7035394-8C34-48B1-9FEA-6A96490307D0}" type="pres">
      <dgm:prSet presAssocID="{68EC3863-226B-44AF-88A2-60DC7C626F56}" presName="negativeSpace" presStyleCnt="0"/>
      <dgm:spPr/>
    </dgm:pt>
    <dgm:pt modelId="{580F5912-A1A4-41CA-9EED-EA36455F189C}" type="pres">
      <dgm:prSet presAssocID="{68EC3863-226B-44AF-88A2-60DC7C626F56}" presName="childText" presStyleLbl="conFgAcc1" presStyleIdx="3" presStyleCnt="5" custScaleX="78453" custLinFactNeighborX="3636" custLinFactNeighborY="-78234">
        <dgm:presLayoutVars>
          <dgm:bulletEnabled val="1"/>
        </dgm:presLayoutVars>
      </dgm:prSet>
      <dgm:spPr>
        <a:prstGeom prst="roundRect">
          <a:avLst/>
        </a:prstGeom>
        <a:solidFill>
          <a:schemeClr val="accent1">
            <a:lumMod val="20000"/>
            <a:lumOff val="80000"/>
            <a:alpha val="90000"/>
          </a:schemeClr>
        </a:solidFill>
        <a:ln>
          <a:noFill/>
        </a:ln>
        <a:scene3d>
          <a:camera prst="orthographicFront"/>
          <a:lightRig rig="threePt" dir="t">
            <a:rot lat="0" lon="0" rev="7500000"/>
          </a:lightRig>
        </a:scene3d>
        <a:sp3d z="152400" extrusionH="63500" prstMaterial="dkEdge">
          <a:bevelT w="135400" h="16350"/>
          <a:contourClr>
            <a:schemeClr val="bg1"/>
          </a:contourClr>
        </a:sp3d>
      </dgm:spPr>
    </dgm:pt>
    <dgm:pt modelId="{D41A25D6-059E-4437-8C7C-93A9F8056EEA}" type="pres">
      <dgm:prSet presAssocID="{3FAFED93-2F63-4814-84BE-CF9AE414A68C}" presName="spaceBetweenRectangles" presStyleCnt="0"/>
      <dgm:spPr/>
    </dgm:pt>
    <dgm:pt modelId="{490522DD-2765-460B-83FE-51441581263C}" type="pres">
      <dgm:prSet presAssocID="{E914B04E-91A8-4F2B-8067-393AB2A35D18}" presName="parentLin" presStyleCnt="0"/>
      <dgm:spPr/>
    </dgm:pt>
    <dgm:pt modelId="{A37BC874-1508-4F53-8216-93AFB148BDF1}" type="pres">
      <dgm:prSet presAssocID="{E914B04E-91A8-4F2B-8067-393AB2A35D18}" presName="parentLeftMargin" presStyleLbl="node1" presStyleIdx="3" presStyleCnt="5"/>
      <dgm:spPr/>
      <dgm:t>
        <a:bodyPr/>
        <a:lstStyle/>
        <a:p>
          <a:endParaRPr lang="zh-TW" altLang="en-US"/>
        </a:p>
      </dgm:t>
    </dgm:pt>
    <dgm:pt modelId="{B420D2EF-54BF-484A-9822-7411E9F90E6C}" type="pres">
      <dgm:prSet presAssocID="{E914B04E-91A8-4F2B-8067-393AB2A35D18}" presName="parentText" presStyleLbl="node1" presStyleIdx="4" presStyleCnt="5">
        <dgm:presLayoutVars>
          <dgm:chMax val="0"/>
          <dgm:bulletEnabled val="1"/>
        </dgm:presLayoutVars>
      </dgm:prSet>
      <dgm:spPr/>
      <dgm:t>
        <a:bodyPr/>
        <a:lstStyle/>
        <a:p>
          <a:endParaRPr lang="zh-TW" altLang="en-US"/>
        </a:p>
      </dgm:t>
    </dgm:pt>
    <dgm:pt modelId="{3C432BDD-4AD3-4BE1-B0F5-2FFC247755BE}" type="pres">
      <dgm:prSet presAssocID="{E914B04E-91A8-4F2B-8067-393AB2A35D18}" presName="negativeSpace" presStyleCnt="0"/>
      <dgm:spPr/>
    </dgm:pt>
    <dgm:pt modelId="{575CF163-6616-466D-AC51-286D51FA6FAB}" type="pres">
      <dgm:prSet presAssocID="{E914B04E-91A8-4F2B-8067-393AB2A35D18}" presName="childText" presStyleLbl="conFgAcc1" presStyleIdx="4" presStyleCnt="5" custScaleX="78453" custLinFactNeighborX="3636" custLinFactNeighborY="-28622">
        <dgm:presLayoutVars>
          <dgm:bulletEnabled val="1"/>
        </dgm:presLayoutVars>
      </dgm:prSet>
      <dgm:spPr>
        <a:prstGeom prst="roundRect">
          <a:avLst/>
        </a:prstGeom>
        <a:solidFill>
          <a:schemeClr val="accent1">
            <a:lumMod val="20000"/>
            <a:lumOff val="80000"/>
            <a:alpha val="90000"/>
          </a:schemeClr>
        </a:solidFill>
        <a:ln>
          <a:noFill/>
        </a:ln>
        <a:scene3d>
          <a:camera prst="orthographicFront"/>
          <a:lightRig rig="threePt" dir="t">
            <a:rot lat="0" lon="0" rev="7500000"/>
          </a:lightRig>
        </a:scene3d>
        <a:sp3d z="152400" extrusionH="63500" prstMaterial="dkEdge">
          <a:bevelT w="135400" h="16350"/>
          <a:contourClr>
            <a:schemeClr val="bg1"/>
          </a:contourClr>
        </a:sp3d>
      </dgm:spPr>
    </dgm:pt>
  </dgm:ptLst>
  <dgm:cxnLst>
    <dgm:cxn modelId="{56A6BEEE-B33F-4190-AFF0-FAA47E0E2B14}" srcId="{862FBA6C-7582-4724-A52E-2C454D0F5137}" destId="{E914B04E-91A8-4F2B-8067-393AB2A35D18}" srcOrd="4" destOrd="0" parTransId="{FBB7CC46-4361-45DD-8C8A-C252FB24D81A}" sibTransId="{74600365-1264-4293-B098-EB7523CC3445}"/>
    <dgm:cxn modelId="{39E450AC-FDC6-47BA-8B57-2CD5208E07CD}" type="presOf" srcId="{3F3ED8EA-ECDF-4A12-9103-D7D39C51A73C}" destId="{5D9B279B-D459-4E6D-BE8B-926B22FDD6F7}" srcOrd="0" destOrd="0" presId="urn:microsoft.com/office/officeart/2005/8/layout/list1"/>
    <dgm:cxn modelId="{676C29C8-6885-4E7E-BA39-1C0A71B85BD8}" type="presOf" srcId="{E914B04E-91A8-4F2B-8067-393AB2A35D18}" destId="{B420D2EF-54BF-484A-9822-7411E9F90E6C}" srcOrd="1" destOrd="0" presId="urn:microsoft.com/office/officeart/2005/8/layout/list1"/>
    <dgm:cxn modelId="{314B7ECF-B27E-40DF-AA9B-EE7EF50A968A}" type="presOf" srcId="{3F3ED8EA-ECDF-4A12-9103-D7D39C51A73C}" destId="{EFDF4B4E-1471-418B-9775-C8A2B5CF1AF2}" srcOrd="1" destOrd="0" presId="urn:microsoft.com/office/officeart/2005/8/layout/list1"/>
    <dgm:cxn modelId="{255C14A2-42C1-4B5E-A466-CE075B0896C8}" type="presOf" srcId="{A232CA06-B615-4211-9965-A7DDFD15AE60}" destId="{1F78402B-D50C-4096-BE17-BA941E0405C8}" srcOrd="1" destOrd="0" presId="urn:microsoft.com/office/officeart/2005/8/layout/list1"/>
    <dgm:cxn modelId="{C7F138FA-DBE3-44C8-BD75-A28D90AEB30B}" type="presOf" srcId="{E914B04E-91A8-4F2B-8067-393AB2A35D18}" destId="{A37BC874-1508-4F53-8216-93AFB148BDF1}" srcOrd="0" destOrd="0" presId="urn:microsoft.com/office/officeart/2005/8/layout/list1"/>
    <dgm:cxn modelId="{8F50C587-B4D6-4211-8A1A-473875E6F630}" srcId="{862FBA6C-7582-4724-A52E-2C454D0F5137}" destId="{F56914E7-E8F9-4352-B46D-AD02A1F53FF9}" srcOrd="2" destOrd="0" parTransId="{570C0B1A-A01D-43D2-9EAF-2A8A1084E43E}" sibTransId="{AF762E5C-6922-4EDA-A414-77732D5E256D}"/>
    <dgm:cxn modelId="{D424414E-8A3C-494D-B8CD-9A40DBD32EE3}" type="presOf" srcId="{68EC3863-226B-44AF-88A2-60DC7C626F56}" destId="{605295CE-B8DF-42B6-AA5C-17EBEC1569E0}" srcOrd="0" destOrd="0" presId="urn:microsoft.com/office/officeart/2005/8/layout/list1"/>
    <dgm:cxn modelId="{9220A1A7-F27D-47A5-B6B4-CDED0D9CAB64}" type="presOf" srcId="{F56914E7-E8F9-4352-B46D-AD02A1F53FF9}" destId="{1C4CABAC-AF11-45F3-9193-C4AE592B31B9}" srcOrd="1" destOrd="0" presId="urn:microsoft.com/office/officeart/2005/8/layout/list1"/>
    <dgm:cxn modelId="{DE64F987-B86E-42AC-9673-BDAD1C36D37B}" type="presOf" srcId="{F56914E7-E8F9-4352-B46D-AD02A1F53FF9}" destId="{18E58C7D-62DE-4250-9249-F5EEE2ED08C4}" srcOrd="0" destOrd="0" presId="urn:microsoft.com/office/officeart/2005/8/layout/list1"/>
    <dgm:cxn modelId="{2AF39438-A20D-4F7F-8EC5-8478BB78AD82}" type="presOf" srcId="{A232CA06-B615-4211-9965-A7DDFD15AE60}" destId="{0969B79E-03EC-4E10-A32D-24B13023BDA4}" srcOrd="0" destOrd="0" presId="urn:microsoft.com/office/officeart/2005/8/layout/list1"/>
    <dgm:cxn modelId="{EFDAB5C0-66C8-4DAE-9A76-EACFBBE7C0C8}" srcId="{862FBA6C-7582-4724-A52E-2C454D0F5137}" destId="{68EC3863-226B-44AF-88A2-60DC7C626F56}" srcOrd="3" destOrd="0" parTransId="{DED29DE5-EF44-43EB-B259-14E820D3B2DA}" sibTransId="{3FAFED93-2F63-4814-84BE-CF9AE414A68C}"/>
    <dgm:cxn modelId="{52A81BEA-F7CE-457F-BBC8-796ACA9813C7}" srcId="{862FBA6C-7582-4724-A52E-2C454D0F5137}" destId="{A232CA06-B615-4211-9965-A7DDFD15AE60}" srcOrd="0" destOrd="0" parTransId="{C7E0841A-4416-43E8-BB8D-9DEE15D3894F}" sibTransId="{E4D7B144-0852-46A8-B05D-129CF0A31C26}"/>
    <dgm:cxn modelId="{4CE5DC84-C05F-4C99-8016-CB7F52538215}" type="presOf" srcId="{68EC3863-226B-44AF-88A2-60DC7C626F56}" destId="{8C6D55FB-6287-414D-B8E9-493B621907EA}" srcOrd="1" destOrd="0" presId="urn:microsoft.com/office/officeart/2005/8/layout/list1"/>
    <dgm:cxn modelId="{63F81EBF-53E5-4D3A-93AF-5E9237E5EBEE}" type="presOf" srcId="{862FBA6C-7582-4724-A52E-2C454D0F5137}" destId="{8ACD523B-4827-4642-8228-4E256396EA15}" srcOrd="0" destOrd="0" presId="urn:microsoft.com/office/officeart/2005/8/layout/list1"/>
    <dgm:cxn modelId="{E826F08A-7B18-4579-8305-33D9CB52EDE4}" srcId="{862FBA6C-7582-4724-A52E-2C454D0F5137}" destId="{3F3ED8EA-ECDF-4A12-9103-D7D39C51A73C}" srcOrd="1" destOrd="0" parTransId="{BD407147-61CB-4D16-A637-9685B4A4AB9E}" sibTransId="{9D429F5C-01F0-4783-9A5F-0DA4711A2D73}"/>
    <dgm:cxn modelId="{E126D45F-2D08-49F5-BC8D-B229AF2E953E}" type="presParOf" srcId="{8ACD523B-4827-4642-8228-4E256396EA15}" destId="{72D83745-C046-4818-9D42-86340234554A}" srcOrd="0" destOrd="0" presId="urn:microsoft.com/office/officeart/2005/8/layout/list1"/>
    <dgm:cxn modelId="{9F94528A-17BC-4FAC-9E13-F9265B052677}" type="presParOf" srcId="{72D83745-C046-4818-9D42-86340234554A}" destId="{0969B79E-03EC-4E10-A32D-24B13023BDA4}" srcOrd="0" destOrd="0" presId="urn:microsoft.com/office/officeart/2005/8/layout/list1"/>
    <dgm:cxn modelId="{5D88DC46-E4DC-47CE-AB3B-3DA69DA32AC7}" type="presParOf" srcId="{72D83745-C046-4818-9D42-86340234554A}" destId="{1F78402B-D50C-4096-BE17-BA941E0405C8}" srcOrd="1" destOrd="0" presId="urn:microsoft.com/office/officeart/2005/8/layout/list1"/>
    <dgm:cxn modelId="{957740DF-4B6A-4A26-9EFA-A9228E972BCB}" type="presParOf" srcId="{8ACD523B-4827-4642-8228-4E256396EA15}" destId="{D5DBF950-817D-43B5-832B-8893D91650A4}" srcOrd="1" destOrd="0" presId="urn:microsoft.com/office/officeart/2005/8/layout/list1"/>
    <dgm:cxn modelId="{67A290B0-329C-4924-B79C-A3DE5FEEFBA3}" type="presParOf" srcId="{8ACD523B-4827-4642-8228-4E256396EA15}" destId="{E26E47E4-2D04-4083-A7E2-684616C5BE5E}" srcOrd="2" destOrd="0" presId="urn:microsoft.com/office/officeart/2005/8/layout/list1"/>
    <dgm:cxn modelId="{D3D9FA30-BFD7-4A89-8438-833D942687E8}" type="presParOf" srcId="{8ACD523B-4827-4642-8228-4E256396EA15}" destId="{1C70A549-6DB2-4625-ADCC-C49EF66A17C8}" srcOrd="3" destOrd="0" presId="urn:microsoft.com/office/officeart/2005/8/layout/list1"/>
    <dgm:cxn modelId="{16B27349-29AA-44E0-A6D3-399515AC2EA9}" type="presParOf" srcId="{8ACD523B-4827-4642-8228-4E256396EA15}" destId="{2BD481DE-19E9-4AE5-B869-2B2501B6BAC2}" srcOrd="4" destOrd="0" presId="urn:microsoft.com/office/officeart/2005/8/layout/list1"/>
    <dgm:cxn modelId="{C80C5F07-D82B-46A9-90E5-5964F68217B1}" type="presParOf" srcId="{2BD481DE-19E9-4AE5-B869-2B2501B6BAC2}" destId="{5D9B279B-D459-4E6D-BE8B-926B22FDD6F7}" srcOrd="0" destOrd="0" presId="urn:microsoft.com/office/officeart/2005/8/layout/list1"/>
    <dgm:cxn modelId="{ACFCE3B8-8549-44CB-A029-3537167A6BE6}" type="presParOf" srcId="{2BD481DE-19E9-4AE5-B869-2B2501B6BAC2}" destId="{EFDF4B4E-1471-418B-9775-C8A2B5CF1AF2}" srcOrd="1" destOrd="0" presId="urn:microsoft.com/office/officeart/2005/8/layout/list1"/>
    <dgm:cxn modelId="{FAFFF601-28F1-449A-AC92-746C03DD75EA}" type="presParOf" srcId="{8ACD523B-4827-4642-8228-4E256396EA15}" destId="{B241527B-FDAF-4EB4-BD66-5AC5E47D9D52}" srcOrd="5" destOrd="0" presId="urn:microsoft.com/office/officeart/2005/8/layout/list1"/>
    <dgm:cxn modelId="{CA67D2BE-9665-4C42-8F1F-004DAB14C47C}" type="presParOf" srcId="{8ACD523B-4827-4642-8228-4E256396EA15}" destId="{26CFBAD5-1690-415E-B47B-84530C0FDFE8}" srcOrd="6" destOrd="0" presId="urn:microsoft.com/office/officeart/2005/8/layout/list1"/>
    <dgm:cxn modelId="{85416DBD-F21A-47F7-B7DF-64000E8D5EFF}" type="presParOf" srcId="{8ACD523B-4827-4642-8228-4E256396EA15}" destId="{9630CE81-85CD-4135-827D-5866B5C4B24A}" srcOrd="7" destOrd="0" presId="urn:microsoft.com/office/officeart/2005/8/layout/list1"/>
    <dgm:cxn modelId="{255A9EE0-DE81-48F4-BBD3-ED04F5138FA7}" type="presParOf" srcId="{8ACD523B-4827-4642-8228-4E256396EA15}" destId="{539EAAA9-8126-4683-81C9-23837D8DDB02}" srcOrd="8" destOrd="0" presId="urn:microsoft.com/office/officeart/2005/8/layout/list1"/>
    <dgm:cxn modelId="{ED716729-9DE2-4BA9-AE4E-6CB56CA16078}" type="presParOf" srcId="{539EAAA9-8126-4683-81C9-23837D8DDB02}" destId="{18E58C7D-62DE-4250-9249-F5EEE2ED08C4}" srcOrd="0" destOrd="0" presId="urn:microsoft.com/office/officeart/2005/8/layout/list1"/>
    <dgm:cxn modelId="{A9784655-0B75-4AF1-B27A-A34ADB8B5CBB}" type="presParOf" srcId="{539EAAA9-8126-4683-81C9-23837D8DDB02}" destId="{1C4CABAC-AF11-45F3-9193-C4AE592B31B9}" srcOrd="1" destOrd="0" presId="urn:microsoft.com/office/officeart/2005/8/layout/list1"/>
    <dgm:cxn modelId="{0A43DDB2-BA1B-41E3-8503-B02C77CADF62}" type="presParOf" srcId="{8ACD523B-4827-4642-8228-4E256396EA15}" destId="{0782CFA0-52B1-4084-BC48-AC65CDBA1A08}" srcOrd="9" destOrd="0" presId="urn:microsoft.com/office/officeart/2005/8/layout/list1"/>
    <dgm:cxn modelId="{97931699-DA32-47D6-882C-3473E6764229}" type="presParOf" srcId="{8ACD523B-4827-4642-8228-4E256396EA15}" destId="{6C498867-88D0-45CA-88D8-F308D6386227}" srcOrd="10" destOrd="0" presId="urn:microsoft.com/office/officeart/2005/8/layout/list1"/>
    <dgm:cxn modelId="{12C9154C-9FCD-47C8-82F0-8BDFC779F87E}" type="presParOf" srcId="{8ACD523B-4827-4642-8228-4E256396EA15}" destId="{6A6319AB-F58D-4C0D-A425-82C8ECA603EE}" srcOrd="11" destOrd="0" presId="urn:microsoft.com/office/officeart/2005/8/layout/list1"/>
    <dgm:cxn modelId="{61C2E04C-33FD-48E3-8836-E3F8B06AD7E8}" type="presParOf" srcId="{8ACD523B-4827-4642-8228-4E256396EA15}" destId="{491AEC6D-07A9-41C8-BB38-1ECADD248142}" srcOrd="12" destOrd="0" presId="urn:microsoft.com/office/officeart/2005/8/layout/list1"/>
    <dgm:cxn modelId="{599D58D2-B804-451E-B492-E53AFE452A22}" type="presParOf" srcId="{491AEC6D-07A9-41C8-BB38-1ECADD248142}" destId="{605295CE-B8DF-42B6-AA5C-17EBEC1569E0}" srcOrd="0" destOrd="0" presId="urn:microsoft.com/office/officeart/2005/8/layout/list1"/>
    <dgm:cxn modelId="{92C6D3EA-108B-46A7-8137-F474F5F3A030}" type="presParOf" srcId="{491AEC6D-07A9-41C8-BB38-1ECADD248142}" destId="{8C6D55FB-6287-414D-B8E9-493B621907EA}" srcOrd="1" destOrd="0" presId="urn:microsoft.com/office/officeart/2005/8/layout/list1"/>
    <dgm:cxn modelId="{0BBA0186-26AD-405E-83E9-425145F28B89}" type="presParOf" srcId="{8ACD523B-4827-4642-8228-4E256396EA15}" destId="{E7035394-8C34-48B1-9FEA-6A96490307D0}" srcOrd="13" destOrd="0" presId="urn:microsoft.com/office/officeart/2005/8/layout/list1"/>
    <dgm:cxn modelId="{DA57573F-8CED-4A37-9FC7-4A1892B2C7DF}" type="presParOf" srcId="{8ACD523B-4827-4642-8228-4E256396EA15}" destId="{580F5912-A1A4-41CA-9EED-EA36455F189C}" srcOrd="14" destOrd="0" presId="urn:microsoft.com/office/officeart/2005/8/layout/list1"/>
    <dgm:cxn modelId="{81AB2A9F-2BFE-480B-A41F-5194931C4BCB}" type="presParOf" srcId="{8ACD523B-4827-4642-8228-4E256396EA15}" destId="{D41A25D6-059E-4437-8C7C-93A9F8056EEA}" srcOrd="15" destOrd="0" presId="urn:microsoft.com/office/officeart/2005/8/layout/list1"/>
    <dgm:cxn modelId="{22E55D33-FC76-4D51-A23E-E90712D1C187}" type="presParOf" srcId="{8ACD523B-4827-4642-8228-4E256396EA15}" destId="{490522DD-2765-460B-83FE-51441581263C}" srcOrd="16" destOrd="0" presId="urn:microsoft.com/office/officeart/2005/8/layout/list1"/>
    <dgm:cxn modelId="{21ED2A63-08F4-4881-B095-2AF4CBDF6723}" type="presParOf" srcId="{490522DD-2765-460B-83FE-51441581263C}" destId="{A37BC874-1508-4F53-8216-93AFB148BDF1}" srcOrd="0" destOrd="0" presId="urn:microsoft.com/office/officeart/2005/8/layout/list1"/>
    <dgm:cxn modelId="{350D1A26-A377-4DF0-935D-234318B05CA5}" type="presParOf" srcId="{490522DD-2765-460B-83FE-51441581263C}" destId="{B420D2EF-54BF-484A-9822-7411E9F90E6C}" srcOrd="1" destOrd="0" presId="urn:microsoft.com/office/officeart/2005/8/layout/list1"/>
    <dgm:cxn modelId="{CEE51B9C-E054-4377-BB35-BF86B136846C}" type="presParOf" srcId="{8ACD523B-4827-4642-8228-4E256396EA15}" destId="{3C432BDD-4AD3-4BE1-B0F5-2FFC247755BE}" srcOrd="17" destOrd="0" presId="urn:microsoft.com/office/officeart/2005/8/layout/list1"/>
    <dgm:cxn modelId="{20E3A8B1-BE48-4ACD-8813-94861F51AFE7}" type="presParOf" srcId="{8ACD523B-4827-4642-8228-4E256396EA15}" destId="{575CF163-6616-466D-AC51-286D51FA6FAB}" srcOrd="18"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62FBA6C-7582-4724-A52E-2C454D0F5137}" type="doc">
      <dgm:prSet loTypeId="urn:microsoft.com/office/officeart/2005/8/layout/list1" loCatId="list" qsTypeId="urn:microsoft.com/office/officeart/2005/8/quickstyle/3d2" qsCatId="3D" csTypeId="urn:microsoft.com/office/officeart/2005/8/colors/colorful1" csCatId="colorful" phldr="1"/>
      <dgm:spPr/>
      <dgm:t>
        <a:bodyPr/>
        <a:lstStyle/>
        <a:p>
          <a:endParaRPr lang="zh-TW" altLang="en-US"/>
        </a:p>
      </dgm:t>
    </dgm:pt>
    <dgm:pt modelId="{A232CA06-B615-4211-9965-A7DDFD15AE60}">
      <dgm:prSet custT="1"/>
      <dgm:spPr/>
      <dgm:t>
        <a:bodyPr/>
        <a:lstStyle/>
        <a:p>
          <a:pPr rtl="0"/>
          <a:r>
            <a:rPr lang="zh-TW" altLang="en-US" sz="2400" smtClean="0">
              <a:latin typeface="微軟正黑體" pitchFamily="34" charset="-120"/>
              <a:ea typeface="微軟正黑體" pitchFamily="34" charset="-120"/>
            </a:rPr>
            <a:t>電阻式觸控面板</a:t>
          </a:r>
          <a:endParaRPr lang="zh-TW" altLang="en-US" sz="2400">
            <a:latin typeface="微軟正黑體" pitchFamily="34" charset="-120"/>
            <a:ea typeface="微軟正黑體" pitchFamily="34" charset="-120"/>
          </a:endParaRPr>
        </a:p>
      </dgm:t>
      <dgm:extLst>
        <a:ext uri="{E40237B7-FDA0-4F09-8148-C483321AD2D9}">
          <dgm14:cNvPr xmlns:dgm14="http://schemas.microsoft.com/office/drawing/2010/diagram" id="0" name="">
            <a:hlinkClick xmlns:r="http://schemas.openxmlformats.org/officeDocument/2006/relationships" r:id="" action="ppaction://customshow?id=0&amp;return=true"/>
            <a:hlinkHover xmlns:r="http://schemas.openxmlformats.org/officeDocument/2006/relationships" r:id="rId1" action="ppaction://hlinksldjump"/>
          </dgm14:cNvPr>
        </a:ext>
      </dgm:extLst>
    </dgm:pt>
    <dgm:pt modelId="{C7E0841A-4416-43E8-BB8D-9DEE15D3894F}" type="parTrans" cxnId="{52A81BEA-F7CE-457F-BBC8-796ACA9813C7}">
      <dgm:prSet/>
      <dgm:spPr/>
      <dgm:t>
        <a:bodyPr/>
        <a:lstStyle/>
        <a:p>
          <a:endParaRPr lang="zh-TW" altLang="en-US" sz="2400">
            <a:latin typeface="微軟正黑體" pitchFamily="34" charset="-120"/>
            <a:ea typeface="微軟正黑體" pitchFamily="34" charset="-120"/>
          </a:endParaRPr>
        </a:p>
      </dgm:t>
    </dgm:pt>
    <dgm:pt modelId="{E4D7B144-0852-46A8-B05D-129CF0A31C26}" type="sibTrans" cxnId="{52A81BEA-F7CE-457F-BBC8-796ACA9813C7}">
      <dgm:prSet/>
      <dgm:spPr/>
      <dgm:t>
        <a:bodyPr/>
        <a:lstStyle/>
        <a:p>
          <a:endParaRPr lang="zh-TW" altLang="en-US" sz="2400">
            <a:latin typeface="微軟正黑體" pitchFamily="34" charset="-120"/>
            <a:ea typeface="微軟正黑體" pitchFamily="34" charset="-120"/>
          </a:endParaRPr>
        </a:p>
      </dgm:t>
    </dgm:pt>
    <dgm:pt modelId="{3F3ED8EA-ECDF-4A12-9103-D7D39C51A73C}">
      <dgm:prSet custT="1"/>
      <dgm:spPr/>
      <dgm:t>
        <a:bodyPr/>
        <a:lstStyle/>
        <a:p>
          <a:pPr rtl="0"/>
          <a:r>
            <a:rPr lang="zh-TW" altLang="en-US" sz="2400" smtClean="0">
              <a:latin typeface="微軟正黑體" pitchFamily="34" charset="-120"/>
              <a:ea typeface="微軟正黑體" pitchFamily="34" charset="-120"/>
            </a:rPr>
            <a:t>電容式觸控面板</a:t>
          </a:r>
          <a:endParaRPr lang="zh-TW" altLang="en-US" sz="2400">
            <a:latin typeface="微軟正黑體" pitchFamily="34" charset="-120"/>
            <a:ea typeface="微軟正黑體" pitchFamily="34" charset="-120"/>
          </a:endParaRPr>
        </a:p>
      </dgm:t>
      <dgm:extLst>
        <a:ext uri="{E40237B7-FDA0-4F09-8148-C483321AD2D9}">
          <dgm14:cNvPr xmlns:dgm14="http://schemas.microsoft.com/office/drawing/2010/diagram" id="0" name="">
            <a:hlinkClick xmlns:r="http://schemas.openxmlformats.org/officeDocument/2006/relationships" r:id="" action="ppaction://customshow?id=1&amp;return=true"/>
            <a:hlinkHover xmlns:r="http://schemas.openxmlformats.org/officeDocument/2006/relationships" r:id="rId2" action="ppaction://hlinksldjump"/>
          </dgm14:cNvPr>
        </a:ext>
      </dgm:extLst>
    </dgm:pt>
    <dgm:pt modelId="{BD407147-61CB-4D16-A637-9685B4A4AB9E}" type="parTrans" cxnId="{E826F08A-7B18-4579-8305-33D9CB52EDE4}">
      <dgm:prSet/>
      <dgm:spPr/>
      <dgm:t>
        <a:bodyPr/>
        <a:lstStyle/>
        <a:p>
          <a:endParaRPr lang="zh-TW" altLang="en-US" sz="2400">
            <a:latin typeface="微軟正黑體" pitchFamily="34" charset="-120"/>
            <a:ea typeface="微軟正黑體" pitchFamily="34" charset="-120"/>
          </a:endParaRPr>
        </a:p>
      </dgm:t>
    </dgm:pt>
    <dgm:pt modelId="{9D429F5C-01F0-4783-9A5F-0DA4711A2D73}" type="sibTrans" cxnId="{E826F08A-7B18-4579-8305-33D9CB52EDE4}">
      <dgm:prSet/>
      <dgm:spPr/>
      <dgm:t>
        <a:bodyPr/>
        <a:lstStyle/>
        <a:p>
          <a:endParaRPr lang="zh-TW" altLang="en-US" sz="2400">
            <a:latin typeface="微軟正黑體" pitchFamily="34" charset="-120"/>
            <a:ea typeface="微軟正黑體" pitchFamily="34" charset="-120"/>
          </a:endParaRPr>
        </a:p>
      </dgm:t>
    </dgm:pt>
    <dgm:pt modelId="{F56914E7-E8F9-4352-B46D-AD02A1F53FF9}">
      <dgm:prSet custT="1"/>
      <dgm:spPr/>
      <dgm:t>
        <a:bodyPr/>
        <a:lstStyle/>
        <a:p>
          <a:pPr rtl="0"/>
          <a:r>
            <a:rPr lang="zh-TW" altLang="en-US" sz="2400" smtClean="0">
              <a:latin typeface="微軟正黑體" pitchFamily="34" charset="-120"/>
              <a:ea typeface="微軟正黑體" pitchFamily="34" charset="-120"/>
            </a:rPr>
            <a:t>音波式觸控面板</a:t>
          </a:r>
          <a:endParaRPr lang="zh-TW" altLang="en-US" sz="2400">
            <a:latin typeface="微軟正黑體" pitchFamily="34" charset="-120"/>
            <a:ea typeface="微軟正黑體" pitchFamily="34" charset="-120"/>
          </a:endParaRPr>
        </a:p>
      </dgm:t>
      <dgm:extLst>
        <a:ext uri="{E40237B7-FDA0-4F09-8148-C483321AD2D9}">
          <dgm14:cNvPr xmlns:dgm14="http://schemas.microsoft.com/office/drawing/2010/diagram" id="0" name="">
            <a:hlinkClick xmlns:r="http://schemas.openxmlformats.org/officeDocument/2006/relationships" r:id="" action="ppaction://customshow?id=2&amp;return=true"/>
            <a:hlinkHover xmlns:r="http://schemas.openxmlformats.org/officeDocument/2006/relationships" r:id="rId3" action="ppaction://hlinksldjump"/>
          </dgm14:cNvPr>
        </a:ext>
      </dgm:extLst>
    </dgm:pt>
    <dgm:pt modelId="{570C0B1A-A01D-43D2-9EAF-2A8A1084E43E}" type="parTrans" cxnId="{8F50C587-B4D6-4211-8A1A-473875E6F630}">
      <dgm:prSet/>
      <dgm:spPr/>
      <dgm:t>
        <a:bodyPr/>
        <a:lstStyle/>
        <a:p>
          <a:endParaRPr lang="zh-TW" altLang="en-US" sz="2400">
            <a:latin typeface="微軟正黑體" pitchFamily="34" charset="-120"/>
            <a:ea typeface="微軟正黑體" pitchFamily="34" charset="-120"/>
          </a:endParaRPr>
        </a:p>
      </dgm:t>
    </dgm:pt>
    <dgm:pt modelId="{AF762E5C-6922-4EDA-A414-77732D5E256D}" type="sibTrans" cxnId="{8F50C587-B4D6-4211-8A1A-473875E6F630}">
      <dgm:prSet/>
      <dgm:spPr/>
      <dgm:t>
        <a:bodyPr/>
        <a:lstStyle/>
        <a:p>
          <a:endParaRPr lang="zh-TW" altLang="en-US" sz="2400">
            <a:latin typeface="微軟正黑體" pitchFamily="34" charset="-120"/>
            <a:ea typeface="微軟正黑體" pitchFamily="34" charset="-120"/>
          </a:endParaRPr>
        </a:p>
      </dgm:t>
    </dgm:pt>
    <dgm:pt modelId="{68EC3863-226B-44AF-88A2-60DC7C626F56}">
      <dgm:prSet custT="1"/>
      <dgm:spPr/>
      <dgm:t>
        <a:bodyPr/>
        <a:lstStyle/>
        <a:p>
          <a:pPr rtl="0"/>
          <a:r>
            <a:rPr lang="zh-TW" altLang="en-US" sz="2400" smtClean="0">
              <a:latin typeface="微軟正黑體" pitchFamily="34" charset="-120"/>
              <a:ea typeface="微軟正黑體" pitchFamily="34" charset="-120"/>
            </a:rPr>
            <a:t>光學式觸控面板</a:t>
          </a:r>
          <a:endParaRPr lang="zh-TW" altLang="en-US" sz="2400">
            <a:latin typeface="微軟正黑體" pitchFamily="34" charset="-120"/>
            <a:ea typeface="微軟正黑體" pitchFamily="34" charset="-120"/>
          </a:endParaRPr>
        </a:p>
      </dgm:t>
      <dgm:extLst>
        <a:ext uri="{E40237B7-FDA0-4F09-8148-C483321AD2D9}">
          <dgm14:cNvPr xmlns:dgm14="http://schemas.microsoft.com/office/drawing/2010/diagram" id="0" name="">
            <a:hlinkClick xmlns:r="http://schemas.openxmlformats.org/officeDocument/2006/relationships" r:id="" action="ppaction://customshow?id=3&amp;return=true"/>
            <a:hlinkHover xmlns:r="http://schemas.openxmlformats.org/officeDocument/2006/relationships" r:id="rId4" action="ppaction://hlinksldjump"/>
          </dgm14:cNvPr>
        </a:ext>
      </dgm:extLst>
    </dgm:pt>
    <dgm:pt modelId="{DED29DE5-EF44-43EB-B259-14E820D3B2DA}" type="parTrans" cxnId="{EFDAB5C0-66C8-4DAE-9A76-EACFBBE7C0C8}">
      <dgm:prSet/>
      <dgm:spPr/>
      <dgm:t>
        <a:bodyPr/>
        <a:lstStyle/>
        <a:p>
          <a:endParaRPr lang="zh-TW" altLang="en-US" sz="2400">
            <a:latin typeface="微軟正黑體" pitchFamily="34" charset="-120"/>
            <a:ea typeface="微軟正黑體" pitchFamily="34" charset="-120"/>
          </a:endParaRPr>
        </a:p>
      </dgm:t>
    </dgm:pt>
    <dgm:pt modelId="{3FAFED93-2F63-4814-84BE-CF9AE414A68C}" type="sibTrans" cxnId="{EFDAB5C0-66C8-4DAE-9A76-EACFBBE7C0C8}">
      <dgm:prSet/>
      <dgm:spPr/>
      <dgm:t>
        <a:bodyPr/>
        <a:lstStyle/>
        <a:p>
          <a:endParaRPr lang="zh-TW" altLang="en-US" sz="2400">
            <a:latin typeface="微軟正黑體" pitchFamily="34" charset="-120"/>
            <a:ea typeface="微軟正黑體" pitchFamily="34" charset="-120"/>
          </a:endParaRPr>
        </a:p>
      </dgm:t>
    </dgm:pt>
    <dgm:pt modelId="{E914B04E-91A8-4F2B-8067-393AB2A35D18}">
      <dgm:prSet custT="1"/>
      <dgm:spPr/>
      <dgm:t>
        <a:bodyPr/>
        <a:lstStyle/>
        <a:p>
          <a:pPr rtl="0"/>
          <a:r>
            <a:rPr lang="zh-TW" altLang="en-US" sz="2400" smtClean="0">
              <a:latin typeface="微軟正黑體" pitchFamily="34" charset="-120"/>
              <a:ea typeface="微軟正黑體" pitchFamily="34" charset="-120"/>
            </a:rPr>
            <a:t>電磁式觸控面板</a:t>
          </a:r>
          <a:endParaRPr lang="zh-TW" altLang="en-US" sz="2400">
            <a:latin typeface="微軟正黑體" pitchFamily="34" charset="-120"/>
            <a:ea typeface="微軟正黑體" pitchFamily="34" charset="-120"/>
          </a:endParaRPr>
        </a:p>
      </dgm:t>
      <dgm:extLst>
        <a:ext uri="{E40237B7-FDA0-4F09-8148-C483321AD2D9}">
          <dgm14:cNvPr xmlns:dgm14="http://schemas.microsoft.com/office/drawing/2010/diagram" id="0" name="">
            <a:hlinkClick xmlns:r="http://schemas.openxmlformats.org/officeDocument/2006/relationships" r:id="" action="ppaction://customshow?id=4&amp;return=true"/>
            <a:hlinkHover xmlns:r="http://schemas.openxmlformats.org/officeDocument/2006/relationships" r:id="rId5" action="ppaction://hlinksldjump"/>
          </dgm14:cNvPr>
        </a:ext>
      </dgm:extLst>
    </dgm:pt>
    <dgm:pt modelId="{FBB7CC46-4361-45DD-8C8A-C252FB24D81A}" type="parTrans" cxnId="{56A6BEEE-B33F-4190-AFF0-FAA47E0E2B14}">
      <dgm:prSet/>
      <dgm:spPr/>
      <dgm:t>
        <a:bodyPr/>
        <a:lstStyle/>
        <a:p>
          <a:endParaRPr lang="zh-TW" altLang="en-US" sz="2400">
            <a:latin typeface="微軟正黑體" pitchFamily="34" charset="-120"/>
            <a:ea typeface="微軟正黑體" pitchFamily="34" charset="-120"/>
          </a:endParaRPr>
        </a:p>
      </dgm:t>
    </dgm:pt>
    <dgm:pt modelId="{74600365-1264-4293-B098-EB7523CC3445}" type="sibTrans" cxnId="{56A6BEEE-B33F-4190-AFF0-FAA47E0E2B14}">
      <dgm:prSet/>
      <dgm:spPr/>
      <dgm:t>
        <a:bodyPr/>
        <a:lstStyle/>
        <a:p>
          <a:endParaRPr lang="zh-TW" altLang="en-US" sz="2400">
            <a:latin typeface="微軟正黑體" pitchFamily="34" charset="-120"/>
            <a:ea typeface="微軟正黑體" pitchFamily="34" charset="-120"/>
          </a:endParaRPr>
        </a:p>
      </dgm:t>
    </dgm:pt>
    <dgm:pt modelId="{8ACD523B-4827-4642-8228-4E256396EA15}" type="pres">
      <dgm:prSet presAssocID="{862FBA6C-7582-4724-A52E-2C454D0F5137}" presName="linear" presStyleCnt="0">
        <dgm:presLayoutVars>
          <dgm:dir/>
          <dgm:animLvl val="lvl"/>
          <dgm:resizeHandles val="exact"/>
        </dgm:presLayoutVars>
      </dgm:prSet>
      <dgm:spPr/>
      <dgm:t>
        <a:bodyPr/>
        <a:lstStyle/>
        <a:p>
          <a:endParaRPr lang="zh-TW" altLang="en-US"/>
        </a:p>
      </dgm:t>
    </dgm:pt>
    <dgm:pt modelId="{72D83745-C046-4818-9D42-86340234554A}" type="pres">
      <dgm:prSet presAssocID="{A232CA06-B615-4211-9965-A7DDFD15AE60}" presName="parentLin" presStyleCnt="0"/>
      <dgm:spPr/>
    </dgm:pt>
    <dgm:pt modelId="{0969B79E-03EC-4E10-A32D-24B13023BDA4}" type="pres">
      <dgm:prSet presAssocID="{A232CA06-B615-4211-9965-A7DDFD15AE60}" presName="parentLeftMargin" presStyleLbl="node1" presStyleIdx="0" presStyleCnt="5"/>
      <dgm:spPr/>
      <dgm:t>
        <a:bodyPr/>
        <a:lstStyle/>
        <a:p>
          <a:endParaRPr lang="zh-TW" altLang="en-US"/>
        </a:p>
      </dgm:t>
    </dgm:pt>
    <dgm:pt modelId="{1F78402B-D50C-4096-BE17-BA941E0405C8}" type="pres">
      <dgm:prSet presAssocID="{A232CA06-B615-4211-9965-A7DDFD15AE60}" presName="parentText" presStyleLbl="node1" presStyleIdx="0" presStyleCnt="5">
        <dgm:presLayoutVars>
          <dgm:chMax val="0"/>
          <dgm:bulletEnabled val="1"/>
        </dgm:presLayoutVars>
      </dgm:prSet>
      <dgm:spPr/>
      <dgm:t>
        <a:bodyPr/>
        <a:lstStyle/>
        <a:p>
          <a:endParaRPr lang="zh-TW" altLang="en-US"/>
        </a:p>
      </dgm:t>
    </dgm:pt>
    <dgm:pt modelId="{D5DBF950-817D-43B5-832B-8893D91650A4}" type="pres">
      <dgm:prSet presAssocID="{A232CA06-B615-4211-9965-A7DDFD15AE60}" presName="negativeSpace" presStyleCnt="0"/>
      <dgm:spPr/>
    </dgm:pt>
    <dgm:pt modelId="{E26E47E4-2D04-4083-A7E2-684616C5BE5E}" type="pres">
      <dgm:prSet presAssocID="{A232CA06-B615-4211-9965-A7DDFD15AE60}" presName="childText" presStyleLbl="conFgAcc1" presStyleIdx="0" presStyleCnt="5" custScaleX="78453" custLinFactNeighborX="3636" custLinFactNeighborY="-78234">
        <dgm:presLayoutVars>
          <dgm:bulletEnabled val="1"/>
        </dgm:presLayoutVars>
      </dgm:prSet>
      <dgm:spPr>
        <a:prstGeom prst="roundRect">
          <a:avLst/>
        </a:prstGeom>
        <a:solidFill>
          <a:schemeClr val="accent1">
            <a:lumMod val="20000"/>
            <a:lumOff val="80000"/>
            <a:alpha val="90000"/>
          </a:schemeClr>
        </a:solidFill>
        <a:ln>
          <a:noFill/>
        </a:ln>
        <a:scene3d>
          <a:camera prst="orthographicFront"/>
          <a:lightRig rig="threePt" dir="t">
            <a:rot lat="0" lon="0" rev="7500000"/>
          </a:lightRig>
        </a:scene3d>
        <a:sp3d z="152400" extrusionH="63500" prstMaterial="dkEdge">
          <a:bevelT w="135400" h="16350"/>
          <a:contourClr>
            <a:schemeClr val="bg1"/>
          </a:contourClr>
        </a:sp3d>
      </dgm:spPr>
    </dgm:pt>
    <dgm:pt modelId="{1C70A549-6DB2-4625-ADCC-C49EF66A17C8}" type="pres">
      <dgm:prSet presAssocID="{E4D7B144-0852-46A8-B05D-129CF0A31C26}" presName="spaceBetweenRectangles" presStyleCnt="0"/>
      <dgm:spPr/>
    </dgm:pt>
    <dgm:pt modelId="{2BD481DE-19E9-4AE5-B869-2B2501B6BAC2}" type="pres">
      <dgm:prSet presAssocID="{3F3ED8EA-ECDF-4A12-9103-D7D39C51A73C}" presName="parentLin" presStyleCnt="0"/>
      <dgm:spPr/>
    </dgm:pt>
    <dgm:pt modelId="{5D9B279B-D459-4E6D-BE8B-926B22FDD6F7}" type="pres">
      <dgm:prSet presAssocID="{3F3ED8EA-ECDF-4A12-9103-D7D39C51A73C}" presName="parentLeftMargin" presStyleLbl="node1" presStyleIdx="0" presStyleCnt="5"/>
      <dgm:spPr/>
      <dgm:t>
        <a:bodyPr/>
        <a:lstStyle/>
        <a:p>
          <a:endParaRPr lang="zh-TW" altLang="en-US"/>
        </a:p>
      </dgm:t>
    </dgm:pt>
    <dgm:pt modelId="{EFDF4B4E-1471-418B-9775-C8A2B5CF1AF2}" type="pres">
      <dgm:prSet presAssocID="{3F3ED8EA-ECDF-4A12-9103-D7D39C51A73C}" presName="parentText" presStyleLbl="node1" presStyleIdx="1" presStyleCnt="5">
        <dgm:presLayoutVars>
          <dgm:chMax val="0"/>
          <dgm:bulletEnabled val="1"/>
        </dgm:presLayoutVars>
      </dgm:prSet>
      <dgm:spPr/>
      <dgm:t>
        <a:bodyPr/>
        <a:lstStyle/>
        <a:p>
          <a:endParaRPr lang="zh-TW" altLang="en-US"/>
        </a:p>
      </dgm:t>
    </dgm:pt>
    <dgm:pt modelId="{B241527B-FDAF-4EB4-BD66-5AC5E47D9D52}" type="pres">
      <dgm:prSet presAssocID="{3F3ED8EA-ECDF-4A12-9103-D7D39C51A73C}" presName="negativeSpace" presStyleCnt="0"/>
      <dgm:spPr/>
    </dgm:pt>
    <dgm:pt modelId="{26CFBAD5-1690-415E-B47B-84530C0FDFE8}" type="pres">
      <dgm:prSet presAssocID="{3F3ED8EA-ECDF-4A12-9103-D7D39C51A73C}" presName="childText" presStyleLbl="conFgAcc1" presStyleIdx="1" presStyleCnt="5" custScaleX="78453" custLinFactNeighborX="3636" custLinFactNeighborY="-78234">
        <dgm:presLayoutVars>
          <dgm:bulletEnabled val="1"/>
        </dgm:presLayoutVars>
      </dgm:prSet>
      <dgm:spPr>
        <a:prstGeom prst="roundRect">
          <a:avLst/>
        </a:prstGeom>
        <a:solidFill>
          <a:schemeClr val="accent1">
            <a:lumMod val="20000"/>
            <a:lumOff val="80000"/>
            <a:alpha val="90000"/>
          </a:schemeClr>
        </a:solidFill>
        <a:ln>
          <a:noFill/>
        </a:ln>
        <a:scene3d>
          <a:camera prst="orthographicFront"/>
          <a:lightRig rig="threePt" dir="t">
            <a:rot lat="0" lon="0" rev="7500000"/>
          </a:lightRig>
        </a:scene3d>
        <a:sp3d z="152400" extrusionH="63500" prstMaterial="dkEdge">
          <a:bevelT w="135400" h="16350"/>
          <a:contourClr>
            <a:schemeClr val="bg1"/>
          </a:contourClr>
        </a:sp3d>
      </dgm:spPr>
    </dgm:pt>
    <dgm:pt modelId="{9630CE81-85CD-4135-827D-5866B5C4B24A}" type="pres">
      <dgm:prSet presAssocID="{9D429F5C-01F0-4783-9A5F-0DA4711A2D73}" presName="spaceBetweenRectangles" presStyleCnt="0"/>
      <dgm:spPr/>
    </dgm:pt>
    <dgm:pt modelId="{539EAAA9-8126-4683-81C9-23837D8DDB02}" type="pres">
      <dgm:prSet presAssocID="{F56914E7-E8F9-4352-B46D-AD02A1F53FF9}" presName="parentLin" presStyleCnt="0"/>
      <dgm:spPr/>
    </dgm:pt>
    <dgm:pt modelId="{18E58C7D-62DE-4250-9249-F5EEE2ED08C4}" type="pres">
      <dgm:prSet presAssocID="{F56914E7-E8F9-4352-B46D-AD02A1F53FF9}" presName="parentLeftMargin" presStyleLbl="node1" presStyleIdx="1" presStyleCnt="5"/>
      <dgm:spPr/>
      <dgm:t>
        <a:bodyPr/>
        <a:lstStyle/>
        <a:p>
          <a:endParaRPr lang="zh-TW" altLang="en-US"/>
        </a:p>
      </dgm:t>
    </dgm:pt>
    <dgm:pt modelId="{1C4CABAC-AF11-45F3-9193-C4AE592B31B9}" type="pres">
      <dgm:prSet presAssocID="{F56914E7-E8F9-4352-B46D-AD02A1F53FF9}" presName="parentText" presStyleLbl="node1" presStyleIdx="2" presStyleCnt="5">
        <dgm:presLayoutVars>
          <dgm:chMax val="0"/>
          <dgm:bulletEnabled val="1"/>
        </dgm:presLayoutVars>
      </dgm:prSet>
      <dgm:spPr/>
      <dgm:t>
        <a:bodyPr/>
        <a:lstStyle/>
        <a:p>
          <a:endParaRPr lang="zh-TW" altLang="en-US"/>
        </a:p>
      </dgm:t>
    </dgm:pt>
    <dgm:pt modelId="{0782CFA0-52B1-4084-BC48-AC65CDBA1A08}" type="pres">
      <dgm:prSet presAssocID="{F56914E7-E8F9-4352-B46D-AD02A1F53FF9}" presName="negativeSpace" presStyleCnt="0"/>
      <dgm:spPr/>
    </dgm:pt>
    <dgm:pt modelId="{6C498867-88D0-45CA-88D8-F308D6386227}" type="pres">
      <dgm:prSet presAssocID="{F56914E7-E8F9-4352-B46D-AD02A1F53FF9}" presName="childText" presStyleLbl="conFgAcc1" presStyleIdx="2" presStyleCnt="5" custScaleX="78453" custLinFactNeighborX="3636" custLinFactNeighborY="-78234">
        <dgm:presLayoutVars>
          <dgm:bulletEnabled val="1"/>
        </dgm:presLayoutVars>
      </dgm:prSet>
      <dgm:spPr>
        <a:prstGeom prst="roundRect">
          <a:avLst/>
        </a:prstGeom>
        <a:solidFill>
          <a:schemeClr val="accent1">
            <a:lumMod val="20000"/>
            <a:lumOff val="80000"/>
            <a:alpha val="90000"/>
          </a:schemeClr>
        </a:solidFill>
        <a:ln>
          <a:noFill/>
        </a:ln>
        <a:scene3d>
          <a:camera prst="orthographicFront"/>
          <a:lightRig rig="threePt" dir="t">
            <a:rot lat="0" lon="0" rev="7500000"/>
          </a:lightRig>
        </a:scene3d>
        <a:sp3d z="152400" extrusionH="63500" prstMaterial="dkEdge">
          <a:bevelT w="135400" h="16350"/>
          <a:contourClr>
            <a:schemeClr val="bg1"/>
          </a:contourClr>
        </a:sp3d>
      </dgm:spPr>
    </dgm:pt>
    <dgm:pt modelId="{6A6319AB-F58D-4C0D-A425-82C8ECA603EE}" type="pres">
      <dgm:prSet presAssocID="{AF762E5C-6922-4EDA-A414-77732D5E256D}" presName="spaceBetweenRectangles" presStyleCnt="0"/>
      <dgm:spPr/>
    </dgm:pt>
    <dgm:pt modelId="{491AEC6D-07A9-41C8-BB38-1ECADD248142}" type="pres">
      <dgm:prSet presAssocID="{68EC3863-226B-44AF-88A2-60DC7C626F56}" presName="parentLin" presStyleCnt="0"/>
      <dgm:spPr/>
    </dgm:pt>
    <dgm:pt modelId="{605295CE-B8DF-42B6-AA5C-17EBEC1569E0}" type="pres">
      <dgm:prSet presAssocID="{68EC3863-226B-44AF-88A2-60DC7C626F56}" presName="parentLeftMargin" presStyleLbl="node1" presStyleIdx="2" presStyleCnt="5"/>
      <dgm:spPr/>
      <dgm:t>
        <a:bodyPr/>
        <a:lstStyle/>
        <a:p>
          <a:endParaRPr lang="zh-TW" altLang="en-US"/>
        </a:p>
      </dgm:t>
    </dgm:pt>
    <dgm:pt modelId="{8C6D55FB-6287-414D-B8E9-493B621907EA}" type="pres">
      <dgm:prSet presAssocID="{68EC3863-226B-44AF-88A2-60DC7C626F56}" presName="parentText" presStyleLbl="node1" presStyleIdx="3" presStyleCnt="5">
        <dgm:presLayoutVars>
          <dgm:chMax val="0"/>
          <dgm:bulletEnabled val="1"/>
        </dgm:presLayoutVars>
      </dgm:prSet>
      <dgm:spPr/>
      <dgm:t>
        <a:bodyPr/>
        <a:lstStyle/>
        <a:p>
          <a:endParaRPr lang="zh-TW" altLang="en-US"/>
        </a:p>
      </dgm:t>
    </dgm:pt>
    <dgm:pt modelId="{E7035394-8C34-48B1-9FEA-6A96490307D0}" type="pres">
      <dgm:prSet presAssocID="{68EC3863-226B-44AF-88A2-60DC7C626F56}" presName="negativeSpace" presStyleCnt="0"/>
      <dgm:spPr/>
    </dgm:pt>
    <dgm:pt modelId="{580F5912-A1A4-41CA-9EED-EA36455F189C}" type="pres">
      <dgm:prSet presAssocID="{68EC3863-226B-44AF-88A2-60DC7C626F56}" presName="childText" presStyleLbl="conFgAcc1" presStyleIdx="3" presStyleCnt="5" custScaleX="78453" custLinFactNeighborX="3636" custLinFactNeighborY="-78234">
        <dgm:presLayoutVars>
          <dgm:bulletEnabled val="1"/>
        </dgm:presLayoutVars>
      </dgm:prSet>
      <dgm:spPr>
        <a:prstGeom prst="roundRect">
          <a:avLst/>
        </a:prstGeom>
        <a:solidFill>
          <a:schemeClr val="accent1">
            <a:lumMod val="20000"/>
            <a:lumOff val="80000"/>
            <a:alpha val="90000"/>
          </a:schemeClr>
        </a:solidFill>
        <a:ln>
          <a:noFill/>
        </a:ln>
        <a:scene3d>
          <a:camera prst="orthographicFront"/>
          <a:lightRig rig="threePt" dir="t">
            <a:rot lat="0" lon="0" rev="7500000"/>
          </a:lightRig>
        </a:scene3d>
        <a:sp3d z="152400" extrusionH="63500" prstMaterial="dkEdge">
          <a:bevelT w="135400" h="16350"/>
          <a:contourClr>
            <a:schemeClr val="bg1"/>
          </a:contourClr>
        </a:sp3d>
      </dgm:spPr>
    </dgm:pt>
    <dgm:pt modelId="{D41A25D6-059E-4437-8C7C-93A9F8056EEA}" type="pres">
      <dgm:prSet presAssocID="{3FAFED93-2F63-4814-84BE-CF9AE414A68C}" presName="spaceBetweenRectangles" presStyleCnt="0"/>
      <dgm:spPr/>
    </dgm:pt>
    <dgm:pt modelId="{490522DD-2765-460B-83FE-51441581263C}" type="pres">
      <dgm:prSet presAssocID="{E914B04E-91A8-4F2B-8067-393AB2A35D18}" presName="parentLin" presStyleCnt="0"/>
      <dgm:spPr/>
    </dgm:pt>
    <dgm:pt modelId="{A37BC874-1508-4F53-8216-93AFB148BDF1}" type="pres">
      <dgm:prSet presAssocID="{E914B04E-91A8-4F2B-8067-393AB2A35D18}" presName="parentLeftMargin" presStyleLbl="node1" presStyleIdx="3" presStyleCnt="5"/>
      <dgm:spPr/>
      <dgm:t>
        <a:bodyPr/>
        <a:lstStyle/>
        <a:p>
          <a:endParaRPr lang="zh-TW" altLang="en-US"/>
        </a:p>
      </dgm:t>
    </dgm:pt>
    <dgm:pt modelId="{B420D2EF-54BF-484A-9822-7411E9F90E6C}" type="pres">
      <dgm:prSet presAssocID="{E914B04E-91A8-4F2B-8067-393AB2A35D18}" presName="parentText" presStyleLbl="node1" presStyleIdx="4" presStyleCnt="5">
        <dgm:presLayoutVars>
          <dgm:chMax val="0"/>
          <dgm:bulletEnabled val="1"/>
        </dgm:presLayoutVars>
      </dgm:prSet>
      <dgm:spPr/>
      <dgm:t>
        <a:bodyPr/>
        <a:lstStyle/>
        <a:p>
          <a:endParaRPr lang="zh-TW" altLang="en-US"/>
        </a:p>
      </dgm:t>
    </dgm:pt>
    <dgm:pt modelId="{3C432BDD-4AD3-4BE1-B0F5-2FFC247755BE}" type="pres">
      <dgm:prSet presAssocID="{E914B04E-91A8-4F2B-8067-393AB2A35D18}" presName="negativeSpace" presStyleCnt="0"/>
      <dgm:spPr/>
    </dgm:pt>
    <dgm:pt modelId="{575CF163-6616-466D-AC51-286D51FA6FAB}" type="pres">
      <dgm:prSet presAssocID="{E914B04E-91A8-4F2B-8067-393AB2A35D18}" presName="childText" presStyleLbl="conFgAcc1" presStyleIdx="4" presStyleCnt="5" custScaleX="78453" custLinFactNeighborX="3636" custLinFactNeighborY="-28622">
        <dgm:presLayoutVars>
          <dgm:bulletEnabled val="1"/>
        </dgm:presLayoutVars>
      </dgm:prSet>
      <dgm:spPr>
        <a:prstGeom prst="roundRect">
          <a:avLst/>
        </a:prstGeom>
        <a:solidFill>
          <a:schemeClr val="accent1">
            <a:lumMod val="20000"/>
            <a:lumOff val="80000"/>
            <a:alpha val="90000"/>
          </a:schemeClr>
        </a:solidFill>
        <a:ln>
          <a:noFill/>
        </a:ln>
        <a:scene3d>
          <a:camera prst="orthographicFront"/>
          <a:lightRig rig="threePt" dir="t">
            <a:rot lat="0" lon="0" rev="7500000"/>
          </a:lightRig>
        </a:scene3d>
        <a:sp3d z="152400" extrusionH="63500" prstMaterial="dkEdge">
          <a:bevelT w="135400" h="16350"/>
          <a:contourClr>
            <a:schemeClr val="bg1"/>
          </a:contourClr>
        </a:sp3d>
      </dgm:spPr>
    </dgm:pt>
  </dgm:ptLst>
  <dgm:cxnLst>
    <dgm:cxn modelId="{1EFB94EB-106E-469F-8454-D58DDDC4D737}" type="presOf" srcId="{3F3ED8EA-ECDF-4A12-9103-D7D39C51A73C}" destId="{5D9B279B-D459-4E6D-BE8B-926B22FDD6F7}" srcOrd="0" destOrd="0" presId="urn:microsoft.com/office/officeart/2005/8/layout/list1"/>
    <dgm:cxn modelId="{9522FEDA-6CE0-457F-B08E-FCA0D03101A4}" type="presOf" srcId="{F56914E7-E8F9-4352-B46D-AD02A1F53FF9}" destId="{1C4CABAC-AF11-45F3-9193-C4AE592B31B9}" srcOrd="1" destOrd="0" presId="urn:microsoft.com/office/officeart/2005/8/layout/list1"/>
    <dgm:cxn modelId="{82279743-2C80-4CB7-ADD2-0D9C1A3CF0EE}" type="presOf" srcId="{68EC3863-226B-44AF-88A2-60DC7C626F56}" destId="{8C6D55FB-6287-414D-B8E9-493B621907EA}" srcOrd="1" destOrd="0" presId="urn:microsoft.com/office/officeart/2005/8/layout/list1"/>
    <dgm:cxn modelId="{12DBD7DB-8241-4632-94DC-A75F1B6C4EF8}" type="presOf" srcId="{E914B04E-91A8-4F2B-8067-393AB2A35D18}" destId="{A37BC874-1508-4F53-8216-93AFB148BDF1}" srcOrd="0" destOrd="0" presId="urn:microsoft.com/office/officeart/2005/8/layout/list1"/>
    <dgm:cxn modelId="{8F50C587-B4D6-4211-8A1A-473875E6F630}" srcId="{862FBA6C-7582-4724-A52E-2C454D0F5137}" destId="{F56914E7-E8F9-4352-B46D-AD02A1F53FF9}" srcOrd="2" destOrd="0" parTransId="{570C0B1A-A01D-43D2-9EAF-2A8A1084E43E}" sibTransId="{AF762E5C-6922-4EDA-A414-77732D5E256D}"/>
    <dgm:cxn modelId="{E826F08A-7B18-4579-8305-33D9CB52EDE4}" srcId="{862FBA6C-7582-4724-A52E-2C454D0F5137}" destId="{3F3ED8EA-ECDF-4A12-9103-D7D39C51A73C}" srcOrd="1" destOrd="0" parTransId="{BD407147-61CB-4D16-A637-9685B4A4AB9E}" sibTransId="{9D429F5C-01F0-4783-9A5F-0DA4711A2D73}"/>
    <dgm:cxn modelId="{56A6BEEE-B33F-4190-AFF0-FAA47E0E2B14}" srcId="{862FBA6C-7582-4724-A52E-2C454D0F5137}" destId="{E914B04E-91A8-4F2B-8067-393AB2A35D18}" srcOrd="4" destOrd="0" parTransId="{FBB7CC46-4361-45DD-8C8A-C252FB24D81A}" sibTransId="{74600365-1264-4293-B098-EB7523CC3445}"/>
    <dgm:cxn modelId="{4A465DD3-A231-4396-9E39-E44D399FE882}" type="presOf" srcId="{68EC3863-226B-44AF-88A2-60DC7C626F56}" destId="{605295CE-B8DF-42B6-AA5C-17EBEC1569E0}" srcOrd="0" destOrd="0" presId="urn:microsoft.com/office/officeart/2005/8/layout/list1"/>
    <dgm:cxn modelId="{2D835F86-3B08-4591-B29B-4BA0BDD711FC}" type="presOf" srcId="{A232CA06-B615-4211-9965-A7DDFD15AE60}" destId="{1F78402B-D50C-4096-BE17-BA941E0405C8}" srcOrd="1" destOrd="0" presId="urn:microsoft.com/office/officeart/2005/8/layout/list1"/>
    <dgm:cxn modelId="{52A81BEA-F7CE-457F-BBC8-796ACA9813C7}" srcId="{862FBA6C-7582-4724-A52E-2C454D0F5137}" destId="{A232CA06-B615-4211-9965-A7DDFD15AE60}" srcOrd="0" destOrd="0" parTransId="{C7E0841A-4416-43E8-BB8D-9DEE15D3894F}" sibTransId="{E4D7B144-0852-46A8-B05D-129CF0A31C26}"/>
    <dgm:cxn modelId="{EFDAB5C0-66C8-4DAE-9A76-EACFBBE7C0C8}" srcId="{862FBA6C-7582-4724-A52E-2C454D0F5137}" destId="{68EC3863-226B-44AF-88A2-60DC7C626F56}" srcOrd="3" destOrd="0" parTransId="{DED29DE5-EF44-43EB-B259-14E820D3B2DA}" sibTransId="{3FAFED93-2F63-4814-84BE-CF9AE414A68C}"/>
    <dgm:cxn modelId="{F60A1605-D84F-4D03-BC3B-8F01579FD695}" type="presOf" srcId="{F56914E7-E8F9-4352-B46D-AD02A1F53FF9}" destId="{18E58C7D-62DE-4250-9249-F5EEE2ED08C4}" srcOrd="0" destOrd="0" presId="urn:microsoft.com/office/officeart/2005/8/layout/list1"/>
    <dgm:cxn modelId="{9EE873E8-493A-46E4-BC5E-9369984EC8BB}" type="presOf" srcId="{E914B04E-91A8-4F2B-8067-393AB2A35D18}" destId="{B420D2EF-54BF-484A-9822-7411E9F90E6C}" srcOrd="1" destOrd="0" presId="urn:microsoft.com/office/officeart/2005/8/layout/list1"/>
    <dgm:cxn modelId="{D15B29A9-7EFD-4696-996E-7E3A0A81A847}" type="presOf" srcId="{3F3ED8EA-ECDF-4A12-9103-D7D39C51A73C}" destId="{EFDF4B4E-1471-418B-9775-C8A2B5CF1AF2}" srcOrd="1" destOrd="0" presId="urn:microsoft.com/office/officeart/2005/8/layout/list1"/>
    <dgm:cxn modelId="{946F9A8A-21AD-43AE-924F-7D5232490D51}" type="presOf" srcId="{A232CA06-B615-4211-9965-A7DDFD15AE60}" destId="{0969B79E-03EC-4E10-A32D-24B13023BDA4}" srcOrd="0" destOrd="0" presId="urn:microsoft.com/office/officeart/2005/8/layout/list1"/>
    <dgm:cxn modelId="{A8A8F54D-CC88-44D0-81C2-973EA85A4D2D}" type="presOf" srcId="{862FBA6C-7582-4724-A52E-2C454D0F5137}" destId="{8ACD523B-4827-4642-8228-4E256396EA15}" srcOrd="0" destOrd="0" presId="urn:microsoft.com/office/officeart/2005/8/layout/list1"/>
    <dgm:cxn modelId="{4AE3BEC8-8F1A-4E18-8981-A5CC6B766E34}" type="presParOf" srcId="{8ACD523B-4827-4642-8228-4E256396EA15}" destId="{72D83745-C046-4818-9D42-86340234554A}" srcOrd="0" destOrd="0" presId="urn:microsoft.com/office/officeart/2005/8/layout/list1"/>
    <dgm:cxn modelId="{C18730DF-B888-4E9C-AE78-C44ADABDD420}" type="presParOf" srcId="{72D83745-C046-4818-9D42-86340234554A}" destId="{0969B79E-03EC-4E10-A32D-24B13023BDA4}" srcOrd="0" destOrd="0" presId="urn:microsoft.com/office/officeart/2005/8/layout/list1"/>
    <dgm:cxn modelId="{735E70A8-447D-4C7B-BE01-258B4BDEA3B1}" type="presParOf" srcId="{72D83745-C046-4818-9D42-86340234554A}" destId="{1F78402B-D50C-4096-BE17-BA941E0405C8}" srcOrd="1" destOrd="0" presId="urn:microsoft.com/office/officeart/2005/8/layout/list1"/>
    <dgm:cxn modelId="{53D6FC93-A0A8-4EEA-97E8-8DACEF49D773}" type="presParOf" srcId="{8ACD523B-4827-4642-8228-4E256396EA15}" destId="{D5DBF950-817D-43B5-832B-8893D91650A4}" srcOrd="1" destOrd="0" presId="urn:microsoft.com/office/officeart/2005/8/layout/list1"/>
    <dgm:cxn modelId="{AB3B14F4-8E84-4962-9609-308CDD860F73}" type="presParOf" srcId="{8ACD523B-4827-4642-8228-4E256396EA15}" destId="{E26E47E4-2D04-4083-A7E2-684616C5BE5E}" srcOrd="2" destOrd="0" presId="urn:microsoft.com/office/officeart/2005/8/layout/list1"/>
    <dgm:cxn modelId="{ABC57A87-8AB7-454A-90F6-CD397E8BF193}" type="presParOf" srcId="{8ACD523B-4827-4642-8228-4E256396EA15}" destId="{1C70A549-6DB2-4625-ADCC-C49EF66A17C8}" srcOrd="3" destOrd="0" presId="urn:microsoft.com/office/officeart/2005/8/layout/list1"/>
    <dgm:cxn modelId="{A25B8978-4EA7-4663-A079-822FD5C52C25}" type="presParOf" srcId="{8ACD523B-4827-4642-8228-4E256396EA15}" destId="{2BD481DE-19E9-4AE5-B869-2B2501B6BAC2}" srcOrd="4" destOrd="0" presId="urn:microsoft.com/office/officeart/2005/8/layout/list1"/>
    <dgm:cxn modelId="{846D4F5B-84DE-48E5-831D-17E055153931}" type="presParOf" srcId="{2BD481DE-19E9-4AE5-B869-2B2501B6BAC2}" destId="{5D9B279B-D459-4E6D-BE8B-926B22FDD6F7}" srcOrd="0" destOrd="0" presId="urn:microsoft.com/office/officeart/2005/8/layout/list1"/>
    <dgm:cxn modelId="{B638FCAB-F45D-40AB-8527-D5BF3FD7F2DE}" type="presParOf" srcId="{2BD481DE-19E9-4AE5-B869-2B2501B6BAC2}" destId="{EFDF4B4E-1471-418B-9775-C8A2B5CF1AF2}" srcOrd="1" destOrd="0" presId="urn:microsoft.com/office/officeart/2005/8/layout/list1"/>
    <dgm:cxn modelId="{D15ADAFC-D625-4EC5-8820-32E50957C3AE}" type="presParOf" srcId="{8ACD523B-4827-4642-8228-4E256396EA15}" destId="{B241527B-FDAF-4EB4-BD66-5AC5E47D9D52}" srcOrd="5" destOrd="0" presId="urn:microsoft.com/office/officeart/2005/8/layout/list1"/>
    <dgm:cxn modelId="{B34AB464-B0A4-4FA1-884A-8FDE9FBCB9F8}" type="presParOf" srcId="{8ACD523B-4827-4642-8228-4E256396EA15}" destId="{26CFBAD5-1690-415E-B47B-84530C0FDFE8}" srcOrd="6" destOrd="0" presId="urn:microsoft.com/office/officeart/2005/8/layout/list1"/>
    <dgm:cxn modelId="{0BAD66C0-5648-412C-8729-D34F2E133D87}" type="presParOf" srcId="{8ACD523B-4827-4642-8228-4E256396EA15}" destId="{9630CE81-85CD-4135-827D-5866B5C4B24A}" srcOrd="7" destOrd="0" presId="urn:microsoft.com/office/officeart/2005/8/layout/list1"/>
    <dgm:cxn modelId="{43C370D3-6559-49B9-9204-2F5406428BE6}" type="presParOf" srcId="{8ACD523B-4827-4642-8228-4E256396EA15}" destId="{539EAAA9-8126-4683-81C9-23837D8DDB02}" srcOrd="8" destOrd="0" presId="urn:microsoft.com/office/officeart/2005/8/layout/list1"/>
    <dgm:cxn modelId="{DD4C182A-FA54-4762-91E8-5D03411761B7}" type="presParOf" srcId="{539EAAA9-8126-4683-81C9-23837D8DDB02}" destId="{18E58C7D-62DE-4250-9249-F5EEE2ED08C4}" srcOrd="0" destOrd="0" presId="urn:microsoft.com/office/officeart/2005/8/layout/list1"/>
    <dgm:cxn modelId="{96B12FFB-7D42-4880-85D7-A7561C872B4C}" type="presParOf" srcId="{539EAAA9-8126-4683-81C9-23837D8DDB02}" destId="{1C4CABAC-AF11-45F3-9193-C4AE592B31B9}" srcOrd="1" destOrd="0" presId="urn:microsoft.com/office/officeart/2005/8/layout/list1"/>
    <dgm:cxn modelId="{34B61FAC-ECC0-4634-8175-B1C90571447E}" type="presParOf" srcId="{8ACD523B-4827-4642-8228-4E256396EA15}" destId="{0782CFA0-52B1-4084-BC48-AC65CDBA1A08}" srcOrd="9" destOrd="0" presId="urn:microsoft.com/office/officeart/2005/8/layout/list1"/>
    <dgm:cxn modelId="{A92DB306-27A7-49F3-9CDD-75983F87F1C7}" type="presParOf" srcId="{8ACD523B-4827-4642-8228-4E256396EA15}" destId="{6C498867-88D0-45CA-88D8-F308D6386227}" srcOrd="10" destOrd="0" presId="urn:microsoft.com/office/officeart/2005/8/layout/list1"/>
    <dgm:cxn modelId="{07437F60-A837-4539-9C50-A93A4D69C343}" type="presParOf" srcId="{8ACD523B-4827-4642-8228-4E256396EA15}" destId="{6A6319AB-F58D-4C0D-A425-82C8ECA603EE}" srcOrd="11" destOrd="0" presId="urn:microsoft.com/office/officeart/2005/8/layout/list1"/>
    <dgm:cxn modelId="{64C302B3-E7A3-4937-A0D3-C8B109B49EC3}" type="presParOf" srcId="{8ACD523B-4827-4642-8228-4E256396EA15}" destId="{491AEC6D-07A9-41C8-BB38-1ECADD248142}" srcOrd="12" destOrd="0" presId="urn:microsoft.com/office/officeart/2005/8/layout/list1"/>
    <dgm:cxn modelId="{FEF4EC3F-7A05-41AA-BA2E-B7EA376CB710}" type="presParOf" srcId="{491AEC6D-07A9-41C8-BB38-1ECADD248142}" destId="{605295CE-B8DF-42B6-AA5C-17EBEC1569E0}" srcOrd="0" destOrd="0" presId="urn:microsoft.com/office/officeart/2005/8/layout/list1"/>
    <dgm:cxn modelId="{A03126C4-ACE9-4143-ADBE-E2B52C4186F5}" type="presParOf" srcId="{491AEC6D-07A9-41C8-BB38-1ECADD248142}" destId="{8C6D55FB-6287-414D-B8E9-493B621907EA}" srcOrd="1" destOrd="0" presId="urn:microsoft.com/office/officeart/2005/8/layout/list1"/>
    <dgm:cxn modelId="{401AE221-2607-45B3-A0D3-B70034BB2768}" type="presParOf" srcId="{8ACD523B-4827-4642-8228-4E256396EA15}" destId="{E7035394-8C34-48B1-9FEA-6A96490307D0}" srcOrd="13" destOrd="0" presId="urn:microsoft.com/office/officeart/2005/8/layout/list1"/>
    <dgm:cxn modelId="{7698B86C-4365-4670-8A6F-7D67B804AC6E}" type="presParOf" srcId="{8ACD523B-4827-4642-8228-4E256396EA15}" destId="{580F5912-A1A4-41CA-9EED-EA36455F189C}" srcOrd="14" destOrd="0" presId="urn:microsoft.com/office/officeart/2005/8/layout/list1"/>
    <dgm:cxn modelId="{226B65AA-9AA4-4F4D-B003-622E59069C30}" type="presParOf" srcId="{8ACD523B-4827-4642-8228-4E256396EA15}" destId="{D41A25D6-059E-4437-8C7C-93A9F8056EEA}" srcOrd="15" destOrd="0" presId="urn:microsoft.com/office/officeart/2005/8/layout/list1"/>
    <dgm:cxn modelId="{80597639-B021-4CF3-BD27-9D103095E153}" type="presParOf" srcId="{8ACD523B-4827-4642-8228-4E256396EA15}" destId="{490522DD-2765-460B-83FE-51441581263C}" srcOrd="16" destOrd="0" presId="urn:microsoft.com/office/officeart/2005/8/layout/list1"/>
    <dgm:cxn modelId="{CD3E1DFC-228E-408F-9D90-F931FF780B62}" type="presParOf" srcId="{490522DD-2765-460B-83FE-51441581263C}" destId="{A37BC874-1508-4F53-8216-93AFB148BDF1}" srcOrd="0" destOrd="0" presId="urn:microsoft.com/office/officeart/2005/8/layout/list1"/>
    <dgm:cxn modelId="{03A126DD-1EF3-46DE-9FC8-D1225E894D04}" type="presParOf" srcId="{490522DD-2765-460B-83FE-51441581263C}" destId="{B420D2EF-54BF-484A-9822-7411E9F90E6C}" srcOrd="1" destOrd="0" presId="urn:microsoft.com/office/officeart/2005/8/layout/list1"/>
    <dgm:cxn modelId="{1289CA90-3FDE-4DF7-B551-C1281A8BB83B}" type="presParOf" srcId="{8ACD523B-4827-4642-8228-4E256396EA15}" destId="{3C432BDD-4AD3-4BE1-B0F5-2FFC247755BE}" srcOrd="17" destOrd="0" presId="urn:microsoft.com/office/officeart/2005/8/layout/list1"/>
    <dgm:cxn modelId="{4CEB2E0B-8952-4973-B064-E557E8B9E70B}" type="presParOf" srcId="{8ACD523B-4827-4642-8228-4E256396EA15}" destId="{575CF163-6616-466D-AC51-286D51FA6FAB}" srcOrd="18"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62FBA6C-7582-4724-A52E-2C454D0F5137}" type="doc">
      <dgm:prSet loTypeId="urn:microsoft.com/office/officeart/2005/8/layout/list1" loCatId="list" qsTypeId="urn:microsoft.com/office/officeart/2005/8/quickstyle/3d2" qsCatId="3D" csTypeId="urn:microsoft.com/office/officeart/2005/8/colors/colorful1" csCatId="colorful" phldr="1"/>
      <dgm:spPr/>
      <dgm:t>
        <a:bodyPr/>
        <a:lstStyle/>
        <a:p>
          <a:endParaRPr lang="zh-TW" altLang="en-US"/>
        </a:p>
      </dgm:t>
    </dgm:pt>
    <dgm:pt modelId="{A232CA06-B615-4211-9965-A7DDFD15AE60}">
      <dgm:prSet custT="1"/>
      <dgm:spPr/>
      <dgm:t>
        <a:bodyPr/>
        <a:lstStyle/>
        <a:p>
          <a:pPr rtl="0"/>
          <a:r>
            <a:rPr lang="zh-TW" altLang="en-US" sz="2400" smtClean="0">
              <a:latin typeface="微軟正黑體" pitchFamily="34" charset="-120"/>
              <a:ea typeface="微軟正黑體" pitchFamily="34" charset="-120"/>
            </a:rPr>
            <a:t>電阻式觸控面板</a:t>
          </a:r>
          <a:endParaRPr lang="zh-TW" altLang="en-US" sz="2400">
            <a:latin typeface="微軟正黑體" pitchFamily="34" charset="-120"/>
            <a:ea typeface="微軟正黑體" pitchFamily="34" charset="-120"/>
          </a:endParaRPr>
        </a:p>
      </dgm:t>
      <dgm:extLst>
        <a:ext uri="{E40237B7-FDA0-4F09-8148-C483321AD2D9}">
          <dgm14:cNvPr xmlns:dgm14="http://schemas.microsoft.com/office/drawing/2010/diagram" id="0" name="">
            <a:hlinkClick xmlns:r="http://schemas.openxmlformats.org/officeDocument/2006/relationships" r:id="" action="ppaction://customshow?id=0&amp;return=true"/>
            <a:hlinkHover xmlns:r="http://schemas.openxmlformats.org/officeDocument/2006/relationships" r:id="rId1" action="ppaction://hlinksldjump"/>
          </dgm14:cNvPr>
        </a:ext>
      </dgm:extLst>
    </dgm:pt>
    <dgm:pt modelId="{C7E0841A-4416-43E8-BB8D-9DEE15D3894F}" type="parTrans" cxnId="{52A81BEA-F7CE-457F-BBC8-796ACA9813C7}">
      <dgm:prSet/>
      <dgm:spPr/>
      <dgm:t>
        <a:bodyPr/>
        <a:lstStyle/>
        <a:p>
          <a:endParaRPr lang="zh-TW" altLang="en-US" sz="2400">
            <a:latin typeface="微軟正黑體" pitchFamily="34" charset="-120"/>
            <a:ea typeface="微軟正黑體" pitchFamily="34" charset="-120"/>
          </a:endParaRPr>
        </a:p>
      </dgm:t>
    </dgm:pt>
    <dgm:pt modelId="{E4D7B144-0852-46A8-B05D-129CF0A31C26}" type="sibTrans" cxnId="{52A81BEA-F7CE-457F-BBC8-796ACA9813C7}">
      <dgm:prSet/>
      <dgm:spPr/>
      <dgm:t>
        <a:bodyPr/>
        <a:lstStyle/>
        <a:p>
          <a:endParaRPr lang="zh-TW" altLang="en-US" sz="2400">
            <a:latin typeface="微軟正黑體" pitchFamily="34" charset="-120"/>
            <a:ea typeface="微軟正黑體" pitchFamily="34" charset="-120"/>
          </a:endParaRPr>
        </a:p>
      </dgm:t>
    </dgm:pt>
    <dgm:pt modelId="{3F3ED8EA-ECDF-4A12-9103-D7D39C51A73C}">
      <dgm:prSet custT="1"/>
      <dgm:spPr/>
      <dgm:t>
        <a:bodyPr/>
        <a:lstStyle/>
        <a:p>
          <a:pPr rtl="0"/>
          <a:r>
            <a:rPr lang="zh-TW" altLang="en-US" sz="2400" smtClean="0">
              <a:latin typeface="微軟正黑體" pitchFamily="34" charset="-120"/>
              <a:ea typeface="微軟正黑體" pitchFamily="34" charset="-120"/>
            </a:rPr>
            <a:t>電容式觸控面板</a:t>
          </a:r>
          <a:endParaRPr lang="zh-TW" altLang="en-US" sz="2400">
            <a:latin typeface="微軟正黑體" pitchFamily="34" charset="-120"/>
            <a:ea typeface="微軟正黑體" pitchFamily="34" charset="-120"/>
          </a:endParaRPr>
        </a:p>
      </dgm:t>
      <dgm:extLst>
        <a:ext uri="{E40237B7-FDA0-4F09-8148-C483321AD2D9}">
          <dgm14:cNvPr xmlns:dgm14="http://schemas.microsoft.com/office/drawing/2010/diagram" id="0" name="">
            <a:hlinkClick xmlns:r="http://schemas.openxmlformats.org/officeDocument/2006/relationships" r:id="" action="ppaction://customshow?id=1&amp;return=true"/>
            <a:hlinkHover xmlns:r="http://schemas.openxmlformats.org/officeDocument/2006/relationships" r:id="rId2" action="ppaction://hlinksldjump"/>
          </dgm14:cNvPr>
        </a:ext>
      </dgm:extLst>
    </dgm:pt>
    <dgm:pt modelId="{BD407147-61CB-4D16-A637-9685B4A4AB9E}" type="parTrans" cxnId="{E826F08A-7B18-4579-8305-33D9CB52EDE4}">
      <dgm:prSet/>
      <dgm:spPr/>
      <dgm:t>
        <a:bodyPr/>
        <a:lstStyle/>
        <a:p>
          <a:endParaRPr lang="zh-TW" altLang="en-US" sz="2400">
            <a:latin typeface="微軟正黑體" pitchFamily="34" charset="-120"/>
            <a:ea typeface="微軟正黑體" pitchFamily="34" charset="-120"/>
          </a:endParaRPr>
        </a:p>
      </dgm:t>
    </dgm:pt>
    <dgm:pt modelId="{9D429F5C-01F0-4783-9A5F-0DA4711A2D73}" type="sibTrans" cxnId="{E826F08A-7B18-4579-8305-33D9CB52EDE4}">
      <dgm:prSet/>
      <dgm:spPr/>
      <dgm:t>
        <a:bodyPr/>
        <a:lstStyle/>
        <a:p>
          <a:endParaRPr lang="zh-TW" altLang="en-US" sz="2400">
            <a:latin typeface="微軟正黑體" pitchFamily="34" charset="-120"/>
            <a:ea typeface="微軟正黑體" pitchFamily="34" charset="-120"/>
          </a:endParaRPr>
        </a:p>
      </dgm:t>
    </dgm:pt>
    <dgm:pt modelId="{F56914E7-E8F9-4352-B46D-AD02A1F53FF9}">
      <dgm:prSet custT="1"/>
      <dgm:spPr/>
      <dgm:t>
        <a:bodyPr/>
        <a:lstStyle/>
        <a:p>
          <a:pPr rtl="0"/>
          <a:r>
            <a:rPr lang="zh-TW" altLang="en-US" sz="2400" smtClean="0">
              <a:latin typeface="微軟正黑體" pitchFamily="34" charset="-120"/>
              <a:ea typeface="微軟正黑體" pitchFamily="34" charset="-120"/>
            </a:rPr>
            <a:t>音波式觸控面板</a:t>
          </a:r>
          <a:endParaRPr lang="zh-TW" altLang="en-US" sz="2400">
            <a:latin typeface="微軟正黑體" pitchFamily="34" charset="-120"/>
            <a:ea typeface="微軟正黑體" pitchFamily="34" charset="-120"/>
          </a:endParaRPr>
        </a:p>
      </dgm:t>
      <dgm:extLst>
        <a:ext uri="{E40237B7-FDA0-4F09-8148-C483321AD2D9}">
          <dgm14:cNvPr xmlns:dgm14="http://schemas.microsoft.com/office/drawing/2010/diagram" id="0" name="">
            <a:hlinkClick xmlns:r="http://schemas.openxmlformats.org/officeDocument/2006/relationships" r:id="" action="ppaction://customshow?id=2&amp;return=true"/>
            <a:hlinkHover xmlns:r="http://schemas.openxmlformats.org/officeDocument/2006/relationships" r:id="rId3" action="ppaction://hlinksldjump"/>
          </dgm14:cNvPr>
        </a:ext>
      </dgm:extLst>
    </dgm:pt>
    <dgm:pt modelId="{570C0B1A-A01D-43D2-9EAF-2A8A1084E43E}" type="parTrans" cxnId="{8F50C587-B4D6-4211-8A1A-473875E6F630}">
      <dgm:prSet/>
      <dgm:spPr/>
      <dgm:t>
        <a:bodyPr/>
        <a:lstStyle/>
        <a:p>
          <a:endParaRPr lang="zh-TW" altLang="en-US" sz="2400">
            <a:latin typeface="微軟正黑體" pitchFamily="34" charset="-120"/>
            <a:ea typeface="微軟正黑體" pitchFamily="34" charset="-120"/>
          </a:endParaRPr>
        </a:p>
      </dgm:t>
    </dgm:pt>
    <dgm:pt modelId="{AF762E5C-6922-4EDA-A414-77732D5E256D}" type="sibTrans" cxnId="{8F50C587-B4D6-4211-8A1A-473875E6F630}">
      <dgm:prSet/>
      <dgm:spPr/>
      <dgm:t>
        <a:bodyPr/>
        <a:lstStyle/>
        <a:p>
          <a:endParaRPr lang="zh-TW" altLang="en-US" sz="2400">
            <a:latin typeface="微軟正黑體" pitchFamily="34" charset="-120"/>
            <a:ea typeface="微軟正黑體" pitchFamily="34" charset="-120"/>
          </a:endParaRPr>
        </a:p>
      </dgm:t>
    </dgm:pt>
    <dgm:pt modelId="{68EC3863-226B-44AF-88A2-60DC7C626F56}">
      <dgm:prSet custT="1"/>
      <dgm:spPr/>
      <dgm:t>
        <a:bodyPr/>
        <a:lstStyle/>
        <a:p>
          <a:pPr rtl="0"/>
          <a:r>
            <a:rPr lang="zh-TW" altLang="en-US" sz="2400" smtClean="0">
              <a:latin typeface="微軟正黑體" pitchFamily="34" charset="-120"/>
              <a:ea typeface="微軟正黑體" pitchFamily="34" charset="-120"/>
            </a:rPr>
            <a:t>光學式觸控面板</a:t>
          </a:r>
          <a:endParaRPr lang="zh-TW" altLang="en-US" sz="2400">
            <a:latin typeface="微軟正黑體" pitchFamily="34" charset="-120"/>
            <a:ea typeface="微軟正黑體" pitchFamily="34" charset="-120"/>
          </a:endParaRPr>
        </a:p>
      </dgm:t>
      <dgm:extLst>
        <a:ext uri="{E40237B7-FDA0-4F09-8148-C483321AD2D9}">
          <dgm14:cNvPr xmlns:dgm14="http://schemas.microsoft.com/office/drawing/2010/diagram" id="0" name="">
            <a:hlinkClick xmlns:r="http://schemas.openxmlformats.org/officeDocument/2006/relationships" r:id="" action="ppaction://customshow?id=3&amp;return=true"/>
            <a:hlinkHover xmlns:r="http://schemas.openxmlformats.org/officeDocument/2006/relationships" r:id="rId4" action="ppaction://hlinksldjump"/>
          </dgm14:cNvPr>
        </a:ext>
      </dgm:extLst>
    </dgm:pt>
    <dgm:pt modelId="{DED29DE5-EF44-43EB-B259-14E820D3B2DA}" type="parTrans" cxnId="{EFDAB5C0-66C8-4DAE-9A76-EACFBBE7C0C8}">
      <dgm:prSet/>
      <dgm:spPr/>
      <dgm:t>
        <a:bodyPr/>
        <a:lstStyle/>
        <a:p>
          <a:endParaRPr lang="zh-TW" altLang="en-US" sz="2400">
            <a:latin typeface="微軟正黑體" pitchFamily="34" charset="-120"/>
            <a:ea typeface="微軟正黑體" pitchFamily="34" charset="-120"/>
          </a:endParaRPr>
        </a:p>
      </dgm:t>
    </dgm:pt>
    <dgm:pt modelId="{3FAFED93-2F63-4814-84BE-CF9AE414A68C}" type="sibTrans" cxnId="{EFDAB5C0-66C8-4DAE-9A76-EACFBBE7C0C8}">
      <dgm:prSet/>
      <dgm:spPr/>
      <dgm:t>
        <a:bodyPr/>
        <a:lstStyle/>
        <a:p>
          <a:endParaRPr lang="zh-TW" altLang="en-US" sz="2400">
            <a:latin typeface="微軟正黑體" pitchFamily="34" charset="-120"/>
            <a:ea typeface="微軟正黑體" pitchFamily="34" charset="-120"/>
          </a:endParaRPr>
        </a:p>
      </dgm:t>
    </dgm:pt>
    <dgm:pt modelId="{E914B04E-91A8-4F2B-8067-393AB2A35D18}">
      <dgm:prSet custT="1"/>
      <dgm:spPr/>
      <dgm:t>
        <a:bodyPr/>
        <a:lstStyle/>
        <a:p>
          <a:pPr rtl="0"/>
          <a:r>
            <a:rPr lang="zh-TW" altLang="en-US" sz="2400" smtClean="0">
              <a:latin typeface="微軟正黑體" pitchFamily="34" charset="-120"/>
              <a:ea typeface="微軟正黑體" pitchFamily="34" charset="-120"/>
            </a:rPr>
            <a:t>電磁式觸控面板</a:t>
          </a:r>
          <a:endParaRPr lang="zh-TW" altLang="en-US" sz="2400">
            <a:latin typeface="微軟正黑體" pitchFamily="34" charset="-120"/>
            <a:ea typeface="微軟正黑體" pitchFamily="34" charset="-120"/>
          </a:endParaRPr>
        </a:p>
      </dgm:t>
      <dgm:extLst>
        <a:ext uri="{E40237B7-FDA0-4F09-8148-C483321AD2D9}">
          <dgm14:cNvPr xmlns:dgm14="http://schemas.microsoft.com/office/drawing/2010/diagram" id="0" name="">
            <a:hlinkClick xmlns:r="http://schemas.openxmlformats.org/officeDocument/2006/relationships" r:id="" action="ppaction://customshow?id=4&amp;return=true"/>
            <a:hlinkHover xmlns:r="http://schemas.openxmlformats.org/officeDocument/2006/relationships" r:id="rId5" action="ppaction://hlinksldjump"/>
          </dgm14:cNvPr>
        </a:ext>
      </dgm:extLst>
    </dgm:pt>
    <dgm:pt modelId="{FBB7CC46-4361-45DD-8C8A-C252FB24D81A}" type="parTrans" cxnId="{56A6BEEE-B33F-4190-AFF0-FAA47E0E2B14}">
      <dgm:prSet/>
      <dgm:spPr/>
      <dgm:t>
        <a:bodyPr/>
        <a:lstStyle/>
        <a:p>
          <a:endParaRPr lang="zh-TW" altLang="en-US" sz="2400">
            <a:latin typeface="微軟正黑體" pitchFamily="34" charset="-120"/>
            <a:ea typeface="微軟正黑體" pitchFamily="34" charset="-120"/>
          </a:endParaRPr>
        </a:p>
      </dgm:t>
    </dgm:pt>
    <dgm:pt modelId="{74600365-1264-4293-B098-EB7523CC3445}" type="sibTrans" cxnId="{56A6BEEE-B33F-4190-AFF0-FAA47E0E2B14}">
      <dgm:prSet/>
      <dgm:spPr/>
      <dgm:t>
        <a:bodyPr/>
        <a:lstStyle/>
        <a:p>
          <a:endParaRPr lang="zh-TW" altLang="en-US" sz="2400">
            <a:latin typeface="微軟正黑體" pitchFamily="34" charset="-120"/>
            <a:ea typeface="微軟正黑體" pitchFamily="34" charset="-120"/>
          </a:endParaRPr>
        </a:p>
      </dgm:t>
    </dgm:pt>
    <dgm:pt modelId="{8ACD523B-4827-4642-8228-4E256396EA15}" type="pres">
      <dgm:prSet presAssocID="{862FBA6C-7582-4724-A52E-2C454D0F5137}" presName="linear" presStyleCnt="0">
        <dgm:presLayoutVars>
          <dgm:dir/>
          <dgm:animLvl val="lvl"/>
          <dgm:resizeHandles val="exact"/>
        </dgm:presLayoutVars>
      </dgm:prSet>
      <dgm:spPr/>
      <dgm:t>
        <a:bodyPr/>
        <a:lstStyle/>
        <a:p>
          <a:endParaRPr lang="zh-TW" altLang="en-US"/>
        </a:p>
      </dgm:t>
    </dgm:pt>
    <dgm:pt modelId="{72D83745-C046-4818-9D42-86340234554A}" type="pres">
      <dgm:prSet presAssocID="{A232CA06-B615-4211-9965-A7DDFD15AE60}" presName="parentLin" presStyleCnt="0"/>
      <dgm:spPr/>
    </dgm:pt>
    <dgm:pt modelId="{0969B79E-03EC-4E10-A32D-24B13023BDA4}" type="pres">
      <dgm:prSet presAssocID="{A232CA06-B615-4211-9965-A7DDFD15AE60}" presName="parentLeftMargin" presStyleLbl="node1" presStyleIdx="0" presStyleCnt="5"/>
      <dgm:spPr/>
      <dgm:t>
        <a:bodyPr/>
        <a:lstStyle/>
        <a:p>
          <a:endParaRPr lang="zh-TW" altLang="en-US"/>
        </a:p>
      </dgm:t>
    </dgm:pt>
    <dgm:pt modelId="{1F78402B-D50C-4096-BE17-BA941E0405C8}" type="pres">
      <dgm:prSet presAssocID="{A232CA06-B615-4211-9965-A7DDFD15AE60}" presName="parentText" presStyleLbl="node1" presStyleIdx="0" presStyleCnt="5">
        <dgm:presLayoutVars>
          <dgm:chMax val="0"/>
          <dgm:bulletEnabled val="1"/>
        </dgm:presLayoutVars>
      </dgm:prSet>
      <dgm:spPr/>
      <dgm:t>
        <a:bodyPr/>
        <a:lstStyle/>
        <a:p>
          <a:endParaRPr lang="zh-TW" altLang="en-US"/>
        </a:p>
      </dgm:t>
    </dgm:pt>
    <dgm:pt modelId="{D5DBF950-817D-43B5-832B-8893D91650A4}" type="pres">
      <dgm:prSet presAssocID="{A232CA06-B615-4211-9965-A7DDFD15AE60}" presName="negativeSpace" presStyleCnt="0"/>
      <dgm:spPr/>
    </dgm:pt>
    <dgm:pt modelId="{E26E47E4-2D04-4083-A7E2-684616C5BE5E}" type="pres">
      <dgm:prSet presAssocID="{A232CA06-B615-4211-9965-A7DDFD15AE60}" presName="childText" presStyleLbl="conFgAcc1" presStyleIdx="0" presStyleCnt="5" custScaleX="78453" custLinFactNeighborX="3636" custLinFactNeighborY="-78234">
        <dgm:presLayoutVars>
          <dgm:bulletEnabled val="1"/>
        </dgm:presLayoutVars>
      </dgm:prSet>
      <dgm:spPr>
        <a:prstGeom prst="roundRect">
          <a:avLst/>
        </a:prstGeom>
        <a:solidFill>
          <a:schemeClr val="accent1">
            <a:lumMod val="20000"/>
            <a:lumOff val="80000"/>
            <a:alpha val="90000"/>
          </a:schemeClr>
        </a:solidFill>
        <a:ln>
          <a:noFill/>
        </a:ln>
        <a:scene3d>
          <a:camera prst="orthographicFront"/>
          <a:lightRig rig="threePt" dir="t">
            <a:rot lat="0" lon="0" rev="7500000"/>
          </a:lightRig>
        </a:scene3d>
        <a:sp3d z="152400" extrusionH="63500" prstMaterial="dkEdge">
          <a:bevelT w="135400" h="16350"/>
          <a:contourClr>
            <a:schemeClr val="bg1"/>
          </a:contourClr>
        </a:sp3d>
      </dgm:spPr>
    </dgm:pt>
    <dgm:pt modelId="{1C70A549-6DB2-4625-ADCC-C49EF66A17C8}" type="pres">
      <dgm:prSet presAssocID="{E4D7B144-0852-46A8-B05D-129CF0A31C26}" presName="spaceBetweenRectangles" presStyleCnt="0"/>
      <dgm:spPr/>
    </dgm:pt>
    <dgm:pt modelId="{2BD481DE-19E9-4AE5-B869-2B2501B6BAC2}" type="pres">
      <dgm:prSet presAssocID="{3F3ED8EA-ECDF-4A12-9103-D7D39C51A73C}" presName="parentLin" presStyleCnt="0"/>
      <dgm:spPr/>
    </dgm:pt>
    <dgm:pt modelId="{5D9B279B-D459-4E6D-BE8B-926B22FDD6F7}" type="pres">
      <dgm:prSet presAssocID="{3F3ED8EA-ECDF-4A12-9103-D7D39C51A73C}" presName="parentLeftMargin" presStyleLbl="node1" presStyleIdx="0" presStyleCnt="5"/>
      <dgm:spPr/>
      <dgm:t>
        <a:bodyPr/>
        <a:lstStyle/>
        <a:p>
          <a:endParaRPr lang="zh-TW" altLang="en-US"/>
        </a:p>
      </dgm:t>
    </dgm:pt>
    <dgm:pt modelId="{EFDF4B4E-1471-418B-9775-C8A2B5CF1AF2}" type="pres">
      <dgm:prSet presAssocID="{3F3ED8EA-ECDF-4A12-9103-D7D39C51A73C}" presName="parentText" presStyleLbl="node1" presStyleIdx="1" presStyleCnt="5">
        <dgm:presLayoutVars>
          <dgm:chMax val="0"/>
          <dgm:bulletEnabled val="1"/>
        </dgm:presLayoutVars>
      </dgm:prSet>
      <dgm:spPr/>
      <dgm:t>
        <a:bodyPr/>
        <a:lstStyle/>
        <a:p>
          <a:endParaRPr lang="zh-TW" altLang="en-US"/>
        </a:p>
      </dgm:t>
    </dgm:pt>
    <dgm:pt modelId="{B241527B-FDAF-4EB4-BD66-5AC5E47D9D52}" type="pres">
      <dgm:prSet presAssocID="{3F3ED8EA-ECDF-4A12-9103-D7D39C51A73C}" presName="negativeSpace" presStyleCnt="0"/>
      <dgm:spPr/>
    </dgm:pt>
    <dgm:pt modelId="{26CFBAD5-1690-415E-B47B-84530C0FDFE8}" type="pres">
      <dgm:prSet presAssocID="{3F3ED8EA-ECDF-4A12-9103-D7D39C51A73C}" presName="childText" presStyleLbl="conFgAcc1" presStyleIdx="1" presStyleCnt="5" custScaleX="78453" custLinFactNeighborX="3636" custLinFactNeighborY="-78234">
        <dgm:presLayoutVars>
          <dgm:bulletEnabled val="1"/>
        </dgm:presLayoutVars>
      </dgm:prSet>
      <dgm:spPr>
        <a:prstGeom prst="roundRect">
          <a:avLst/>
        </a:prstGeom>
        <a:solidFill>
          <a:schemeClr val="accent1">
            <a:lumMod val="20000"/>
            <a:lumOff val="80000"/>
            <a:alpha val="90000"/>
          </a:schemeClr>
        </a:solidFill>
        <a:ln>
          <a:noFill/>
        </a:ln>
        <a:scene3d>
          <a:camera prst="orthographicFront"/>
          <a:lightRig rig="threePt" dir="t">
            <a:rot lat="0" lon="0" rev="7500000"/>
          </a:lightRig>
        </a:scene3d>
        <a:sp3d z="152400" extrusionH="63500" prstMaterial="dkEdge">
          <a:bevelT w="135400" h="16350"/>
          <a:contourClr>
            <a:schemeClr val="bg1"/>
          </a:contourClr>
        </a:sp3d>
      </dgm:spPr>
    </dgm:pt>
    <dgm:pt modelId="{9630CE81-85CD-4135-827D-5866B5C4B24A}" type="pres">
      <dgm:prSet presAssocID="{9D429F5C-01F0-4783-9A5F-0DA4711A2D73}" presName="spaceBetweenRectangles" presStyleCnt="0"/>
      <dgm:spPr/>
    </dgm:pt>
    <dgm:pt modelId="{539EAAA9-8126-4683-81C9-23837D8DDB02}" type="pres">
      <dgm:prSet presAssocID="{F56914E7-E8F9-4352-B46D-AD02A1F53FF9}" presName="parentLin" presStyleCnt="0"/>
      <dgm:spPr/>
    </dgm:pt>
    <dgm:pt modelId="{18E58C7D-62DE-4250-9249-F5EEE2ED08C4}" type="pres">
      <dgm:prSet presAssocID="{F56914E7-E8F9-4352-B46D-AD02A1F53FF9}" presName="parentLeftMargin" presStyleLbl="node1" presStyleIdx="1" presStyleCnt="5"/>
      <dgm:spPr/>
      <dgm:t>
        <a:bodyPr/>
        <a:lstStyle/>
        <a:p>
          <a:endParaRPr lang="zh-TW" altLang="en-US"/>
        </a:p>
      </dgm:t>
    </dgm:pt>
    <dgm:pt modelId="{1C4CABAC-AF11-45F3-9193-C4AE592B31B9}" type="pres">
      <dgm:prSet presAssocID="{F56914E7-E8F9-4352-B46D-AD02A1F53FF9}" presName="parentText" presStyleLbl="node1" presStyleIdx="2" presStyleCnt="5">
        <dgm:presLayoutVars>
          <dgm:chMax val="0"/>
          <dgm:bulletEnabled val="1"/>
        </dgm:presLayoutVars>
      </dgm:prSet>
      <dgm:spPr/>
      <dgm:t>
        <a:bodyPr/>
        <a:lstStyle/>
        <a:p>
          <a:endParaRPr lang="zh-TW" altLang="en-US"/>
        </a:p>
      </dgm:t>
    </dgm:pt>
    <dgm:pt modelId="{0782CFA0-52B1-4084-BC48-AC65CDBA1A08}" type="pres">
      <dgm:prSet presAssocID="{F56914E7-E8F9-4352-B46D-AD02A1F53FF9}" presName="negativeSpace" presStyleCnt="0"/>
      <dgm:spPr/>
    </dgm:pt>
    <dgm:pt modelId="{6C498867-88D0-45CA-88D8-F308D6386227}" type="pres">
      <dgm:prSet presAssocID="{F56914E7-E8F9-4352-B46D-AD02A1F53FF9}" presName="childText" presStyleLbl="conFgAcc1" presStyleIdx="2" presStyleCnt="5" custScaleX="78453" custLinFactNeighborX="3636" custLinFactNeighborY="-78234">
        <dgm:presLayoutVars>
          <dgm:bulletEnabled val="1"/>
        </dgm:presLayoutVars>
      </dgm:prSet>
      <dgm:spPr>
        <a:prstGeom prst="roundRect">
          <a:avLst/>
        </a:prstGeom>
        <a:solidFill>
          <a:schemeClr val="accent1">
            <a:lumMod val="20000"/>
            <a:lumOff val="80000"/>
            <a:alpha val="90000"/>
          </a:schemeClr>
        </a:solidFill>
        <a:ln>
          <a:noFill/>
        </a:ln>
        <a:scene3d>
          <a:camera prst="orthographicFront"/>
          <a:lightRig rig="threePt" dir="t">
            <a:rot lat="0" lon="0" rev="7500000"/>
          </a:lightRig>
        </a:scene3d>
        <a:sp3d z="152400" extrusionH="63500" prstMaterial="dkEdge">
          <a:bevelT w="135400" h="16350"/>
          <a:contourClr>
            <a:schemeClr val="bg1"/>
          </a:contourClr>
        </a:sp3d>
      </dgm:spPr>
    </dgm:pt>
    <dgm:pt modelId="{6A6319AB-F58D-4C0D-A425-82C8ECA603EE}" type="pres">
      <dgm:prSet presAssocID="{AF762E5C-6922-4EDA-A414-77732D5E256D}" presName="spaceBetweenRectangles" presStyleCnt="0"/>
      <dgm:spPr/>
    </dgm:pt>
    <dgm:pt modelId="{491AEC6D-07A9-41C8-BB38-1ECADD248142}" type="pres">
      <dgm:prSet presAssocID="{68EC3863-226B-44AF-88A2-60DC7C626F56}" presName="parentLin" presStyleCnt="0"/>
      <dgm:spPr/>
    </dgm:pt>
    <dgm:pt modelId="{605295CE-B8DF-42B6-AA5C-17EBEC1569E0}" type="pres">
      <dgm:prSet presAssocID="{68EC3863-226B-44AF-88A2-60DC7C626F56}" presName="parentLeftMargin" presStyleLbl="node1" presStyleIdx="2" presStyleCnt="5"/>
      <dgm:spPr/>
      <dgm:t>
        <a:bodyPr/>
        <a:lstStyle/>
        <a:p>
          <a:endParaRPr lang="zh-TW" altLang="en-US"/>
        </a:p>
      </dgm:t>
    </dgm:pt>
    <dgm:pt modelId="{8C6D55FB-6287-414D-B8E9-493B621907EA}" type="pres">
      <dgm:prSet presAssocID="{68EC3863-226B-44AF-88A2-60DC7C626F56}" presName="parentText" presStyleLbl="node1" presStyleIdx="3" presStyleCnt="5">
        <dgm:presLayoutVars>
          <dgm:chMax val="0"/>
          <dgm:bulletEnabled val="1"/>
        </dgm:presLayoutVars>
      </dgm:prSet>
      <dgm:spPr/>
      <dgm:t>
        <a:bodyPr/>
        <a:lstStyle/>
        <a:p>
          <a:endParaRPr lang="zh-TW" altLang="en-US"/>
        </a:p>
      </dgm:t>
    </dgm:pt>
    <dgm:pt modelId="{E7035394-8C34-48B1-9FEA-6A96490307D0}" type="pres">
      <dgm:prSet presAssocID="{68EC3863-226B-44AF-88A2-60DC7C626F56}" presName="negativeSpace" presStyleCnt="0"/>
      <dgm:spPr/>
    </dgm:pt>
    <dgm:pt modelId="{580F5912-A1A4-41CA-9EED-EA36455F189C}" type="pres">
      <dgm:prSet presAssocID="{68EC3863-226B-44AF-88A2-60DC7C626F56}" presName="childText" presStyleLbl="conFgAcc1" presStyleIdx="3" presStyleCnt="5" custScaleX="78453" custLinFactNeighborX="3636" custLinFactNeighborY="-78234">
        <dgm:presLayoutVars>
          <dgm:bulletEnabled val="1"/>
        </dgm:presLayoutVars>
      </dgm:prSet>
      <dgm:spPr>
        <a:prstGeom prst="roundRect">
          <a:avLst/>
        </a:prstGeom>
        <a:solidFill>
          <a:schemeClr val="accent1">
            <a:lumMod val="20000"/>
            <a:lumOff val="80000"/>
            <a:alpha val="90000"/>
          </a:schemeClr>
        </a:solidFill>
        <a:ln>
          <a:noFill/>
        </a:ln>
        <a:scene3d>
          <a:camera prst="orthographicFront"/>
          <a:lightRig rig="threePt" dir="t">
            <a:rot lat="0" lon="0" rev="7500000"/>
          </a:lightRig>
        </a:scene3d>
        <a:sp3d z="152400" extrusionH="63500" prstMaterial="dkEdge">
          <a:bevelT w="135400" h="16350"/>
          <a:contourClr>
            <a:schemeClr val="bg1"/>
          </a:contourClr>
        </a:sp3d>
      </dgm:spPr>
    </dgm:pt>
    <dgm:pt modelId="{D41A25D6-059E-4437-8C7C-93A9F8056EEA}" type="pres">
      <dgm:prSet presAssocID="{3FAFED93-2F63-4814-84BE-CF9AE414A68C}" presName="spaceBetweenRectangles" presStyleCnt="0"/>
      <dgm:spPr/>
    </dgm:pt>
    <dgm:pt modelId="{490522DD-2765-460B-83FE-51441581263C}" type="pres">
      <dgm:prSet presAssocID="{E914B04E-91A8-4F2B-8067-393AB2A35D18}" presName="parentLin" presStyleCnt="0"/>
      <dgm:spPr/>
    </dgm:pt>
    <dgm:pt modelId="{A37BC874-1508-4F53-8216-93AFB148BDF1}" type="pres">
      <dgm:prSet presAssocID="{E914B04E-91A8-4F2B-8067-393AB2A35D18}" presName="parentLeftMargin" presStyleLbl="node1" presStyleIdx="3" presStyleCnt="5"/>
      <dgm:spPr/>
      <dgm:t>
        <a:bodyPr/>
        <a:lstStyle/>
        <a:p>
          <a:endParaRPr lang="zh-TW" altLang="en-US"/>
        </a:p>
      </dgm:t>
    </dgm:pt>
    <dgm:pt modelId="{B420D2EF-54BF-484A-9822-7411E9F90E6C}" type="pres">
      <dgm:prSet presAssocID="{E914B04E-91A8-4F2B-8067-393AB2A35D18}" presName="parentText" presStyleLbl="node1" presStyleIdx="4" presStyleCnt="5">
        <dgm:presLayoutVars>
          <dgm:chMax val="0"/>
          <dgm:bulletEnabled val="1"/>
        </dgm:presLayoutVars>
      </dgm:prSet>
      <dgm:spPr/>
      <dgm:t>
        <a:bodyPr/>
        <a:lstStyle/>
        <a:p>
          <a:endParaRPr lang="zh-TW" altLang="en-US"/>
        </a:p>
      </dgm:t>
    </dgm:pt>
    <dgm:pt modelId="{3C432BDD-4AD3-4BE1-B0F5-2FFC247755BE}" type="pres">
      <dgm:prSet presAssocID="{E914B04E-91A8-4F2B-8067-393AB2A35D18}" presName="negativeSpace" presStyleCnt="0"/>
      <dgm:spPr/>
    </dgm:pt>
    <dgm:pt modelId="{575CF163-6616-466D-AC51-286D51FA6FAB}" type="pres">
      <dgm:prSet presAssocID="{E914B04E-91A8-4F2B-8067-393AB2A35D18}" presName="childText" presStyleLbl="conFgAcc1" presStyleIdx="4" presStyleCnt="5" custScaleX="78453" custLinFactNeighborX="3636" custLinFactNeighborY="-28622">
        <dgm:presLayoutVars>
          <dgm:bulletEnabled val="1"/>
        </dgm:presLayoutVars>
      </dgm:prSet>
      <dgm:spPr>
        <a:prstGeom prst="roundRect">
          <a:avLst/>
        </a:prstGeom>
        <a:solidFill>
          <a:schemeClr val="accent1">
            <a:lumMod val="20000"/>
            <a:lumOff val="80000"/>
            <a:alpha val="90000"/>
          </a:schemeClr>
        </a:solidFill>
        <a:ln>
          <a:noFill/>
        </a:ln>
        <a:scene3d>
          <a:camera prst="orthographicFront"/>
          <a:lightRig rig="threePt" dir="t">
            <a:rot lat="0" lon="0" rev="7500000"/>
          </a:lightRig>
        </a:scene3d>
        <a:sp3d z="152400" extrusionH="63500" prstMaterial="dkEdge">
          <a:bevelT w="135400" h="16350"/>
          <a:contourClr>
            <a:schemeClr val="bg1"/>
          </a:contourClr>
        </a:sp3d>
      </dgm:spPr>
    </dgm:pt>
  </dgm:ptLst>
  <dgm:cxnLst>
    <dgm:cxn modelId="{5FDF2652-DC71-4483-8FB4-D3B897DE55E1}" type="presOf" srcId="{862FBA6C-7582-4724-A52E-2C454D0F5137}" destId="{8ACD523B-4827-4642-8228-4E256396EA15}" srcOrd="0" destOrd="0" presId="urn:microsoft.com/office/officeart/2005/8/layout/list1"/>
    <dgm:cxn modelId="{D15EA14B-25C5-4E97-9DB3-9C48BB789472}" type="presOf" srcId="{F56914E7-E8F9-4352-B46D-AD02A1F53FF9}" destId="{1C4CABAC-AF11-45F3-9193-C4AE592B31B9}" srcOrd="1" destOrd="0" presId="urn:microsoft.com/office/officeart/2005/8/layout/list1"/>
    <dgm:cxn modelId="{9ACF3884-624C-40DD-A0E3-C87BCC80F5FE}" type="presOf" srcId="{3F3ED8EA-ECDF-4A12-9103-D7D39C51A73C}" destId="{EFDF4B4E-1471-418B-9775-C8A2B5CF1AF2}" srcOrd="1" destOrd="0" presId="urn:microsoft.com/office/officeart/2005/8/layout/list1"/>
    <dgm:cxn modelId="{7B4916AF-6F53-4052-A846-22AD8CA4007C}" type="presOf" srcId="{68EC3863-226B-44AF-88A2-60DC7C626F56}" destId="{605295CE-B8DF-42B6-AA5C-17EBEC1569E0}" srcOrd="0" destOrd="0" presId="urn:microsoft.com/office/officeart/2005/8/layout/list1"/>
    <dgm:cxn modelId="{8F50C587-B4D6-4211-8A1A-473875E6F630}" srcId="{862FBA6C-7582-4724-A52E-2C454D0F5137}" destId="{F56914E7-E8F9-4352-B46D-AD02A1F53FF9}" srcOrd="2" destOrd="0" parTransId="{570C0B1A-A01D-43D2-9EAF-2A8A1084E43E}" sibTransId="{AF762E5C-6922-4EDA-A414-77732D5E256D}"/>
    <dgm:cxn modelId="{E826F08A-7B18-4579-8305-33D9CB52EDE4}" srcId="{862FBA6C-7582-4724-A52E-2C454D0F5137}" destId="{3F3ED8EA-ECDF-4A12-9103-D7D39C51A73C}" srcOrd="1" destOrd="0" parTransId="{BD407147-61CB-4D16-A637-9685B4A4AB9E}" sibTransId="{9D429F5C-01F0-4783-9A5F-0DA4711A2D73}"/>
    <dgm:cxn modelId="{159DD269-1356-4188-B0AC-77DB69A2FA5C}" type="presOf" srcId="{E914B04E-91A8-4F2B-8067-393AB2A35D18}" destId="{A37BC874-1508-4F53-8216-93AFB148BDF1}" srcOrd="0" destOrd="0" presId="urn:microsoft.com/office/officeart/2005/8/layout/list1"/>
    <dgm:cxn modelId="{6BD8F18C-C8D4-44FF-B615-6FC523061BC9}" type="presOf" srcId="{A232CA06-B615-4211-9965-A7DDFD15AE60}" destId="{0969B79E-03EC-4E10-A32D-24B13023BDA4}" srcOrd="0" destOrd="0" presId="urn:microsoft.com/office/officeart/2005/8/layout/list1"/>
    <dgm:cxn modelId="{E017B84E-74BA-4581-8D64-8B04AB5450A9}" type="presOf" srcId="{68EC3863-226B-44AF-88A2-60DC7C626F56}" destId="{8C6D55FB-6287-414D-B8E9-493B621907EA}" srcOrd="1" destOrd="0" presId="urn:microsoft.com/office/officeart/2005/8/layout/list1"/>
    <dgm:cxn modelId="{56A6BEEE-B33F-4190-AFF0-FAA47E0E2B14}" srcId="{862FBA6C-7582-4724-A52E-2C454D0F5137}" destId="{E914B04E-91A8-4F2B-8067-393AB2A35D18}" srcOrd="4" destOrd="0" parTransId="{FBB7CC46-4361-45DD-8C8A-C252FB24D81A}" sibTransId="{74600365-1264-4293-B098-EB7523CC3445}"/>
    <dgm:cxn modelId="{52A81BEA-F7CE-457F-BBC8-796ACA9813C7}" srcId="{862FBA6C-7582-4724-A52E-2C454D0F5137}" destId="{A232CA06-B615-4211-9965-A7DDFD15AE60}" srcOrd="0" destOrd="0" parTransId="{C7E0841A-4416-43E8-BB8D-9DEE15D3894F}" sibTransId="{E4D7B144-0852-46A8-B05D-129CF0A31C26}"/>
    <dgm:cxn modelId="{EFDAB5C0-66C8-4DAE-9A76-EACFBBE7C0C8}" srcId="{862FBA6C-7582-4724-A52E-2C454D0F5137}" destId="{68EC3863-226B-44AF-88A2-60DC7C626F56}" srcOrd="3" destOrd="0" parTransId="{DED29DE5-EF44-43EB-B259-14E820D3B2DA}" sibTransId="{3FAFED93-2F63-4814-84BE-CF9AE414A68C}"/>
    <dgm:cxn modelId="{33D74C8F-E577-4FA7-8AFF-EA48D1C6599F}" type="presOf" srcId="{A232CA06-B615-4211-9965-A7DDFD15AE60}" destId="{1F78402B-D50C-4096-BE17-BA941E0405C8}" srcOrd="1" destOrd="0" presId="urn:microsoft.com/office/officeart/2005/8/layout/list1"/>
    <dgm:cxn modelId="{A7300D69-3D6B-41D4-B142-AC73258B2784}" type="presOf" srcId="{3F3ED8EA-ECDF-4A12-9103-D7D39C51A73C}" destId="{5D9B279B-D459-4E6D-BE8B-926B22FDD6F7}" srcOrd="0" destOrd="0" presId="urn:microsoft.com/office/officeart/2005/8/layout/list1"/>
    <dgm:cxn modelId="{77E30A8E-784D-4CC7-9FBB-5B48A0601491}" type="presOf" srcId="{F56914E7-E8F9-4352-B46D-AD02A1F53FF9}" destId="{18E58C7D-62DE-4250-9249-F5EEE2ED08C4}" srcOrd="0" destOrd="0" presId="urn:microsoft.com/office/officeart/2005/8/layout/list1"/>
    <dgm:cxn modelId="{7481DC6D-6F4F-46C1-8729-59C4A5B2371A}" type="presOf" srcId="{E914B04E-91A8-4F2B-8067-393AB2A35D18}" destId="{B420D2EF-54BF-484A-9822-7411E9F90E6C}" srcOrd="1" destOrd="0" presId="urn:microsoft.com/office/officeart/2005/8/layout/list1"/>
    <dgm:cxn modelId="{59136F7D-926B-49E7-9F1C-2492FD94D809}" type="presParOf" srcId="{8ACD523B-4827-4642-8228-4E256396EA15}" destId="{72D83745-C046-4818-9D42-86340234554A}" srcOrd="0" destOrd="0" presId="urn:microsoft.com/office/officeart/2005/8/layout/list1"/>
    <dgm:cxn modelId="{B8070BB9-51B9-4844-AC36-6DABF302341F}" type="presParOf" srcId="{72D83745-C046-4818-9D42-86340234554A}" destId="{0969B79E-03EC-4E10-A32D-24B13023BDA4}" srcOrd="0" destOrd="0" presId="urn:microsoft.com/office/officeart/2005/8/layout/list1"/>
    <dgm:cxn modelId="{2407C96B-EA4E-4040-8D0A-DCAB93CC0966}" type="presParOf" srcId="{72D83745-C046-4818-9D42-86340234554A}" destId="{1F78402B-D50C-4096-BE17-BA941E0405C8}" srcOrd="1" destOrd="0" presId="urn:microsoft.com/office/officeart/2005/8/layout/list1"/>
    <dgm:cxn modelId="{65A3ED14-7870-4117-9A49-C5D6A9228F9F}" type="presParOf" srcId="{8ACD523B-4827-4642-8228-4E256396EA15}" destId="{D5DBF950-817D-43B5-832B-8893D91650A4}" srcOrd="1" destOrd="0" presId="urn:microsoft.com/office/officeart/2005/8/layout/list1"/>
    <dgm:cxn modelId="{5015F56E-754B-47D3-ADA7-F4273C1D7131}" type="presParOf" srcId="{8ACD523B-4827-4642-8228-4E256396EA15}" destId="{E26E47E4-2D04-4083-A7E2-684616C5BE5E}" srcOrd="2" destOrd="0" presId="urn:microsoft.com/office/officeart/2005/8/layout/list1"/>
    <dgm:cxn modelId="{3FFF87DC-CA3E-4CC2-8269-19F89DB562EA}" type="presParOf" srcId="{8ACD523B-4827-4642-8228-4E256396EA15}" destId="{1C70A549-6DB2-4625-ADCC-C49EF66A17C8}" srcOrd="3" destOrd="0" presId="urn:microsoft.com/office/officeart/2005/8/layout/list1"/>
    <dgm:cxn modelId="{1C8F4F98-D4A7-4866-BD50-D9D607F8388A}" type="presParOf" srcId="{8ACD523B-4827-4642-8228-4E256396EA15}" destId="{2BD481DE-19E9-4AE5-B869-2B2501B6BAC2}" srcOrd="4" destOrd="0" presId="urn:microsoft.com/office/officeart/2005/8/layout/list1"/>
    <dgm:cxn modelId="{20E3F5E1-0241-458C-BB8E-A6CC4DD0879E}" type="presParOf" srcId="{2BD481DE-19E9-4AE5-B869-2B2501B6BAC2}" destId="{5D9B279B-D459-4E6D-BE8B-926B22FDD6F7}" srcOrd="0" destOrd="0" presId="urn:microsoft.com/office/officeart/2005/8/layout/list1"/>
    <dgm:cxn modelId="{0749A812-6C12-491C-A781-116C87DCC60D}" type="presParOf" srcId="{2BD481DE-19E9-4AE5-B869-2B2501B6BAC2}" destId="{EFDF4B4E-1471-418B-9775-C8A2B5CF1AF2}" srcOrd="1" destOrd="0" presId="urn:microsoft.com/office/officeart/2005/8/layout/list1"/>
    <dgm:cxn modelId="{74614598-F236-49EA-9DF2-21CEAE4A27C3}" type="presParOf" srcId="{8ACD523B-4827-4642-8228-4E256396EA15}" destId="{B241527B-FDAF-4EB4-BD66-5AC5E47D9D52}" srcOrd="5" destOrd="0" presId="urn:microsoft.com/office/officeart/2005/8/layout/list1"/>
    <dgm:cxn modelId="{D0EFB8E2-F289-4433-9B49-A2CB63EA8979}" type="presParOf" srcId="{8ACD523B-4827-4642-8228-4E256396EA15}" destId="{26CFBAD5-1690-415E-B47B-84530C0FDFE8}" srcOrd="6" destOrd="0" presId="urn:microsoft.com/office/officeart/2005/8/layout/list1"/>
    <dgm:cxn modelId="{CD23BEE0-D3CB-4436-866A-8A001F90EC85}" type="presParOf" srcId="{8ACD523B-4827-4642-8228-4E256396EA15}" destId="{9630CE81-85CD-4135-827D-5866B5C4B24A}" srcOrd="7" destOrd="0" presId="urn:microsoft.com/office/officeart/2005/8/layout/list1"/>
    <dgm:cxn modelId="{113A180D-C44B-4691-A275-B6EBA0FE34EC}" type="presParOf" srcId="{8ACD523B-4827-4642-8228-4E256396EA15}" destId="{539EAAA9-8126-4683-81C9-23837D8DDB02}" srcOrd="8" destOrd="0" presId="urn:microsoft.com/office/officeart/2005/8/layout/list1"/>
    <dgm:cxn modelId="{15C4067D-2715-4A4A-9EE3-F6D7B54EB720}" type="presParOf" srcId="{539EAAA9-8126-4683-81C9-23837D8DDB02}" destId="{18E58C7D-62DE-4250-9249-F5EEE2ED08C4}" srcOrd="0" destOrd="0" presId="urn:microsoft.com/office/officeart/2005/8/layout/list1"/>
    <dgm:cxn modelId="{06F38E25-F626-4683-8A79-408B9C297FED}" type="presParOf" srcId="{539EAAA9-8126-4683-81C9-23837D8DDB02}" destId="{1C4CABAC-AF11-45F3-9193-C4AE592B31B9}" srcOrd="1" destOrd="0" presId="urn:microsoft.com/office/officeart/2005/8/layout/list1"/>
    <dgm:cxn modelId="{1F4AA184-1B4B-403A-97F6-E0BDD9B3009B}" type="presParOf" srcId="{8ACD523B-4827-4642-8228-4E256396EA15}" destId="{0782CFA0-52B1-4084-BC48-AC65CDBA1A08}" srcOrd="9" destOrd="0" presId="urn:microsoft.com/office/officeart/2005/8/layout/list1"/>
    <dgm:cxn modelId="{C70C2D94-7D02-4931-ABDE-7AB17A9EE4DA}" type="presParOf" srcId="{8ACD523B-4827-4642-8228-4E256396EA15}" destId="{6C498867-88D0-45CA-88D8-F308D6386227}" srcOrd="10" destOrd="0" presId="urn:microsoft.com/office/officeart/2005/8/layout/list1"/>
    <dgm:cxn modelId="{0637EA7D-7C2E-4D9D-BD9B-3BE41A4F7306}" type="presParOf" srcId="{8ACD523B-4827-4642-8228-4E256396EA15}" destId="{6A6319AB-F58D-4C0D-A425-82C8ECA603EE}" srcOrd="11" destOrd="0" presId="urn:microsoft.com/office/officeart/2005/8/layout/list1"/>
    <dgm:cxn modelId="{C07ABCE9-AE50-4C41-A871-7607ECBAC133}" type="presParOf" srcId="{8ACD523B-4827-4642-8228-4E256396EA15}" destId="{491AEC6D-07A9-41C8-BB38-1ECADD248142}" srcOrd="12" destOrd="0" presId="urn:microsoft.com/office/officeart/2005/8/layout/list1"/>
    <dgm:cxn modelId="{DF201FA4-B6B7-445F-8F40-ED10431620E3}" type="presParOf" srcId="{491AEC6D-07A9-41C8-BB38-1ECADD248142}" destId="{605295CE-B8DF-42B6-AA5C-17EBEC1569E0}" srcOrd="0" destOrd="0" presId="urn:microsoft.com/office/officeart/2005/8/layout/list1"/>
    <dgm:cxn modelId="{DD164D5B-59EB-4D2C-BB8A-7E7F7114357E}" type="presParOf" srcId="{491AEC6D-07A9-41C8-BB38-1ECADD248142}" destId="{8C6D55FB-6287-414D-B8E9-493B621907EA}" srcOrd="1" destOrd="0" presId="urn:microsoft.com/office/officeart/2005/8/layout/list1"/>
    <dgm:cxn modelId="{BD7DE644-F6E0-40F1-A91A-785042FDAD89}" type="presParOf" srcId="{8ACD523B-4827-4642-8228-4E256396EA15}" destId="{E7035394-8C34-48B1-9FEA-6A96490307D0}" srcOrd="13" destOrd="0" presId="urn:microsoft.com/office/officeart/2005/8/layout/list1"/>
    <dgm:cxn modelId="{17FA6181-C51B-4C64-8572-C6B6827C7F9E}" type="presParOf" srcId="{8ACD523B-4827-4642-8228-4E256396EA15}" destId="{580F5912-A1A4-41CA-9EED-EA36455F189C}" srcOrd="14" destOrd="0" presId="urn:microsoft.com/office/officeart/2005/8/layout/list1"/>
    <dgm:cxn modelId="{E4D6504F-0D13-4770-A859-C2D89D3EEC14}" type="presParOf" srcId="{8ACD523B-4827-4642-8228-4E256396EA15}" destId="{D41A25D6-059E-4437-8C7C-93A9F8056EEA}" srcOrd="15" destOrd="0" presId="urn:microsoft.com/office/officeart/2005/8/layout/list1"/>
    <dgm:cxn modelId="{EC102970-20BF-41CF-9C2C-A638E45DD36A}" type="presParOf" srcId="{8ACD523B-4827-4642-8228-4E256396EA15}" destId="{490522DD-2765-460B-83FE-51441581263C}" srcOrd="16" destOrd="0" presId="urn:microsoft.com/office/officeart/2005/8/layout/list1"/>
    <dgm:cxn modelId="{288F2CAF-C9F7-4D02-9F6E-1B8771088D20}" type="presParOf" srcId="{490522DD-2765-460B-83FE-51441581263C}" destId="{A37BC874-1508-4F53-8216-93AFB148BDF1}" srcOrd="0" destOrd="0" presId="urn:microsoft.com/office/officeart/2005/8/layout/list1"/>
    <dgm:cxn modelId="{1B25A293-2117-400D-96A8-495EB0BFE93D}" type="presParOf" srcId="{490522DD-2765-460B-83FE-51441581263C}" destId="{B420D2EF-54BF-484A-9822-7411E9F90E6C}" srcOrd="1" destOrd="0" presId="urn:microsoft.com/office/officeart/2005/8/layout/list1"/>
    <dgm:cxn modelId="{AB5FE217-6998-4D6E-8324-5D7B459CB089}" type="presParOf" srcId="{8ACD523B-4827-4642-8228-4E256396EA15}" destId="{3C432BDD-4AD3-4BE1-B0F5-2FFC247755BE}" srcOrd="17" destOrd="0" presId="urn:microsoft.com/office/officeart/2005/8/layout/list1"/>
    <dgm:cxn modelId="{EC5968F6-D804-4473-B558-3284B7D5ECFE}" type="presParOf" srcId="{8ACD523B-4827-4642-8228-4E256396EA15}" destId="{575CF163-6616-466D-AC51-286D51FA6FAB}" srcOrd="18"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6E47E4-2D04-4083-A7E2-684616C5BE5E}">
      <dsp:nvSpPr>
        <dsp:cNvPr id="0" name=""/>
        <dsp:cNvSpPr/>
      </dsp:nvSpPr>
      <dsp:spPr>
        <a:xfrm>
          <a:off x="146843" y="259688"/>
          <a:ext cx="3168402" cy="504000"/>
        </a:xfrm>
        <a:prstGeom prst="roundRect">
          <a:avLst/>
        </a:prstGeom>
        <a:solidFill>
          <a:schemeClr val="accent1">
            <a:lumMod val="20000"/>
            <a:lumOff val="80000"/>
            <a:alpha val="90000"/>
          </a:schemeClr>
        </a:solidFill>
        <a:ln w="9525" cap="flat" cmpd="sng" algn="ctr">
          <a:no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a:contourClr>
            <a:schemeClr val="bg1"/>
          </a:contourClr>
        </a:sp3d>
      </dsp:spPr>
      <dsp:style>
        <a:lnRef idx="1">
          <a:scrgbClr r="0" g="0" b="0"/>
        </a:lnRef>
        <a:fillRef idx="1">
          <a:scrgbClr r="0" g="0" b="0"/>
        </a:fillRef>
        <a:effectRef idx="2">
          <a:scrgbClr r="0" g="0" b="0"/>
        </a:effectRef>
        <a:fontRef idx="minor"/>
      </dsp:style>
    </dsp:sp>
    <dsp:sp modelId="{1F78402B-D50C-4096-BE17-BA941E0405C8}">
      <dsp:nvSpPr>
        <dsp:cNvPr id="0" name=""/>
        <dsp:cNvSpPr/>
      </dsp:nvSpPr>
      <dsp:spPr>
        <a:xfrm>
          <a:off x="201930" y="48981"/>
          <a:ext cx="2827020" cy="590400"/>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855" tIns="0" rIns="106855" bIns="0" numCol="1" spcCol="1270" anchor="ctr" anchorCtr="0">
          <a:noAutofit/>
        </a:bodyPr>
        <a:lstStyle/>
        <a:p>
          <a:pPr lvl="0" algn="l" defTabSz="1066800" rtl="0">
            <a:lnSpc>
              <a:spcPct val="90000"/>
            </a:lnSpc>
            <a:spcBef>
              <a:spcPct val="0"/>
            </a:spcBef>
            <a:spcAft>
              <a:spcPct val="35000"/>
            </a:spcAft>
          </a:pPr>
          <a:r>
            <a:rPr lang="zh-TW" altLang="en-US" sz="2400" kern="1200" smtClean="0">
              <a:latin typeface="微軟正黑體" pitchFamily="34" charset="-120"/>
              <a:ea typeface="微軟正黑體" pitchFamily="34" charset="-120"/>
            </a:rPr>
            <a:t>電阻式觸控面板</a:t>
          </a:r>
          <a:endParaRPr lang="zh-TW" altLang="en-US" sz="2400" kern="1200">
            <a:latin typeface="微軟正黑體" pitchFamily="34" charset="-120"/>
            <a:ea typeface="微軟正黑體" pitchFamily="34" charset="-120"/>
          </a:endParaRPr>
        </a:p>
      </dsp:txBody>
      <dsp:txXfrm>
        <a:off x="230751" y="77802"/>
        <a:ext cx="2769378" cy="532758"/>
      </dsp:txXfrm>
    </dsp:sp>
    <dsp:sp modelId="{26CFBAD5-1690-415E-B47B-84530C0FDFE8}">
      <dsp:nvSpPr>
        <dsp:cNvPr id="0" name=""/>
        <dsp:cNvSpPr/>
      </dsp:nvSpPr>
      <dsp:spPr>
        <a:xfrm>
          <a:off x="146843" y="1166888"/>
          <a:ext cx="3168402" cy="504000"/>
        </a:xfrm>
        <a:prstGeom prst="roundRect">
          <a:avLst/>
        </a:prstGeom>
        <a:solidFill>
          <a:schemeClr val="accent1">
            <a:lumMod val="20000"/>
            <a:lumOff val="80000"/>
            <a:alpha val="90000"/>
          </a:schemeClr>
        </a:solidFill>
        <a:ln w="9525" cap="flat" cmpd="sng" algn="ctr">
          <a:no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a:contourClr>
            <a:schemeClr val="bg1"/>
          </a:contourClr>
        </a:sp3d>
      </dsp:spPr>
      <dsp:style>
        <a:lnRef idx="1">
          <a:scrgbClr r="0" g="0" b="0"/>
        </a:lnRef>
        <a:fillRef idx="1">
          <a:scrgbClr r="0" g="0" b="0"/>
        </a:fillRef>
        <a:effectRef idx="2">
          <a:scrgbClr r="0" g="0" b="0"/>
        </a:effectRef>
        <a:fontRef idx="minor"/>
      </dsp:style>
    </dsp:sp>
    <dsp:sp modelId="{EFDF4B4E-1471-418B-9775-C8A2B5CF1AF2}">
      <dsp:nvSpPr>
        <dsp:cNvPr id="0" name=""/>
        <dsp:cNvSpPr/>
      </dsp:nvSpPr>
      <dsp:spPr>
        <a:xfrm>
          <a:off x="201930" y="956181"/>
          <a:ext cx="2827020" cy="590400"/>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855" tIns="0" rIns="106855" bIns="0" numCol="1" spcCol="1270" anchor="ctr" anchorCtr="0">
          <a:noAutofit/>
        </a:bodyPr>
        <a:lstStyle/>
        <a:p>
          <a:pPr lvl="0" algn="l" defTabSz="1066800" rtl="0">
            <a:lnSpc>
              <a:spcPct val="90000"/>
            </a:lnSpc>
            <a:spcBef>
              <a:spcPct val="0"/>
            </a:spcBef>
            <a:spcAft>
              <a:spcPct val="35000"/>
            </a:spcAft>
          </a:pPr>
          <a:r>
            <a:rPr lang="zh-TW" altLang="en-US" sz="2400" kern="1200" smtClean="0">
              <a:latin typeface="微軟正黑體" pitchFamily="34" charset="-120"/>
              <a:ea typeface="微軟正黑體" pitchFamily="34" charset="-120"/>
            </a:rPr>
            <a:t>電容式觸控面板</a:t>
          </a:r>
          <a:endParaRPr lang="zh-TW" altLang="en-US" sz="2400" kern="1200">
            <a:latin typeface="微軟正黑體" pitchFamily="34" charset="-120"/>
            <a:ea typeface="微軟正黑體" pitchFamily="34" charset="-120"/>
          </a:endParaRPr>
        </a:p>
      </dsp:txBody>
      <dsp:txXfrm>
        <a:off x="230751" y="985002"/>
        <a:ext cx="2769378" cy="532758"/>
      </dsp:txXfrm>
    </dsp:sp>
    <dsp:sp modelId="{6C498867-88D0-45CA-88D8-F308D6386227}">
      <dsp:nvSpPr>
        <dsp:cNvPr id="0" name=""/>
        <dsp:cNvSpPr/>
      </dsp:nvSpPr>
      <dsp:spPr>
        <a:xfrm>
          <a:off x="146843" y="2074088"/>
          <a:ext cx="3168402" cy="504000"/>
        </a:xfrm>
        <a:prstGeom prst="roundRect">
          <a:avLst/>
        </a:prstGeom>
        <a:solidFill>
          <a:schemeClr val="accent1">
            <a:lumMod val="20000"/>
            <a:lumOff val="80000"/>
            <a:alpha val="90000"/>
          </a:schemeClr>
        </a:solidFill>
        <a:ln w="9525" cap="flat" cmpd="sng" algn="ctr">
          <a:no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a:contourClr>
            <a:schemeClr val="bg1"/>
          </a:contourClr>
        </a:sp3d>
      </dsp:spPr>
      <dsp:style>
        <a:lnRef idx="1">
          <a:scrgbClr r="0" g="0" b="0"/>
        </a:lnRef>
        <a:fillRef idx="1">
          <a:scrgbClr r="0" g="0" b="0"/>
        </a:fillRef>
        <a:effectRef idx="2">
          <a:scrgbClr r="0" g="0" b="0"/>
        </a:effectRef>
        <a:fontRef idx="minor"/>
      </dsp:style>
    </dsp:sp>
    <dsp:sp modelId="{1C4CABAC-AF11-45F3-9193-C4AE592B31B9}">
      <dsp:nvSpPr>
        <dsp:cNvPr id="0" name=""/>
        <dsp:cNvSpPr/>
      </dsp:nvSpPr>
      <dsp:spPr>
        <a:xfrm>
          <a:off x="201930" y="1863381"/>
          <a:ext cx="2827020" cy="59040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855" tIns="0" rIns="106855" bIns="0" numCol="1" spcCol="1270" anchor="ctr" anchorCtr="0">
          <a:noAutofit/>
        </a:bodyPr>
        <a:lstStyle/>
        <a:p>
          <a:pPr lvl="0" algn="l" defTabSz="1066800" rtl="0">
            <a:lnSpc>
              <a:spcPct val="90000"/>
            </a:lnSpc>
            <a:spcBef>
              <a:spcPct val="0"/>
            </a:spcBef>
            <a:spcAft>
              <a:spcPct val="35000"/>
            </a:spcAft>
          </a:pPr>
          <a:r>
            <a:rPr lang="zh-TW" altLang="en-US" sz="2400" kern="1200" smtClean="0">
              <a:latin typeface="微軟正黑體" pitchFamily="34" charset="-120"/>
              <a:ea typeface="微軟正黑體" pitchFamily="34" charset="-120"/>
            </a:rPr>
            <a:t>音波式觸控面板</a:t>
          </a:r>
          <a:endParaRPr lang="zh-TW" altLang="en-US" sz="2400" kern="1200">
            <a:latin typeface="微軟正黑體" pitchFamily="34" charset="-120"/>
            <a:ea typeface="微軟正黑體" pitchFamily="34" charset="-120"/>
          </a:endParaRPr>
        </a:p>
      </dsp:txBody>
      <dsp:txXfrm>
        <a:off x="230751" y="1892202"/>
        <a:ext cx="2769378" cy="532758"/>
      </dsp:txXfrm>
    </dsp:sp>
    <dsp:sp modelId="{580F5912-A1A4-41CA-9EED-EA36455F189C}">
      <dsp:nvSpPr>
        <dsp:cNvPr id="0" name=""/>
        <dsp:cNvSpPr/>
      </dsp:nvSpPr>
      <dsp:spPr>
        <a:xfrm>
          <a:off x="146843" y="2981288"/>
          <a:ext cx="3168402" cy="504000"/>
        </a:xfrm>
        <a:prstGeom prst="roundRect">
          <a:avLst/>
        </a:prstGeom>
        <a:solidFill>
          <a:schemeClr val="accent1">
            <a:lumMod val="20000"/>
            <a:lumOff val="80000"/>
            <a:alpha val="90000"/>
          </a:schemeClr>
        </a:solidFill>
        <a:ln w="9525" cap="flat" cmpd="sng" algn="ctr">
          <a:no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a:contourClr>
            <a:schemeClr val="bg1"/>
          </a:contourClr>
        </a:sp3d>
      </dsp:spPr>
      <dsp:style>
        <a:lnRef idx="1">
          <a:scrgbClr r="0" g="0" b="0"/>
        </a:lnRef>
        <a:fillRef idx="1">
          <a:scrgbClr r="0" g="0" b="0"/>
        </a:fillRef>
        <a:effectRef idx="2">
          <a:scrgbClr r="0" g="0" b="0"/>
        </a:effectRef>
        <a:fontRef idx="minor"/>
      </dsp:style>
    </dsp:sp>
    <dsp:sp modelId="{8C6D55FB-6287-414D-B8E9-493B621907EA}">
      <dsp:nvSpPr>
        <dsp:cNvPr id="0" name=""/>
        <dsp:cNvSpPr/>
      </dsp:nvSpPr>
      <dsp:spPr>
        <a:xfrm>
          <a:off x="201930" y="2770581"/>
          <a:ext cx="2827020" cy="590400"/>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855" tIns="0" rIns="106855" bIns="0" numCol="1" spcCol="1270" anchor="ctr" anchorCtr="0">
          <a:noAutofit/>
        </a:bodyPr>
        <a:lstStyle/>
        <a:p>
          <a:pPr lvl="0" algn="l" defTabSz="1066800" rtl="0">
            <a:lnSpc>
              <a:spcPct val="90000"/>
            </a:lnSpc>
            <a:spcBef>
              <a:spcPct val="0"/>
            </a:spcBef>
            <a:spcAft>
              <a:spcPct val="35000"/>
            </a:spcAft>
          </a:pPr>
          <a:r>
            <a:rPr lang="zh-TW" altLang="en-US" sz="2400" kern="1200" smtClean="0">
              <a:latin typeface="微軟正黑體" pitchFamily="34" charset="-120"/>
              <a:ea typeface="微軟正黑體" pitchFamily="34" charset="-120"/>
            </a:rPr>
            <a:t>光學式觸控面板</a:t>
          </a:r>
          <a:endParaRPr lang="zh-TW" altLang="en-US" sz="2400" kern="1200">
            <a:latin typeface="微軟正黑體" pitchFamily="34" charset="-120"/>
            <a:ea typeface="微軟正黑體" pitchFamily="34" charset="-120"/>
          </a:endParaRPr>
        </a:p>
      </dsp:txBody>
      <dsp:txXfrm>
        <a:off x="230751" y="2799402"/>
        <a:ext cx="2769378" cy="532758"/>
      </dsp:txXfrm>
    </dsp:sp>
    <dsp:sp modelId="{575CF163-6616-466D-AC51-286D51FA6FAB}">
      <dsp:nvSpPr>
        <dsp:cNvPr id="0" name=""/>
        <dsp:cNvSpPr/>
      </dsp:nvSpPr>
      <dsp:spPr>
        <a:xfrm>
          <a:off x="146843" y="3888489"/>
          <a:ext cx="3168402" cy="504000"/>
        </a:xfrm>
        <a:prstGeom prst="roundRect">
          <a:avLst/>
        </a:prstGeom>
        <a:solidFill>
          <a:schemeClr val="accent1">
            <a:lumMod val="20000"/>
            <a:lumOff val="80000"/>
            <a:alpha val="90000"/>
          </a:schemeClr>
        </a:solidFill>
        <a:ln w="9525" cap="flat" cmpd="sng" algn="ctr">
          <a:no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a:contourClr>
            <a:schemeClr val="bg1"/>
          </a:contourClr>
        </a:sp3d>
      </dsp:spPr>
      <dsp:style>
        <a:lnRef idx="1">
          <a:scrgbClr r="0" g="0" b="0"/>
        </a:lnRef>
        <a:fillRef idx="1">
          <a:scrgbClr r="0" g="0" b="0"/>
        </a:fillRef>
        <a:effectRef idx="2">
          <a:scrgbClr r="0" g="0" b="0"/>
        </a:effectRef>
        <a:fontRef idx="minor"/>
      </dsp:style>
    </dsp:sp>
    <dsp:sp modelId="{B420D2EF-54BF-484A-9822-7411E9F90E6C}">
      <dsp:nvSpPr>
        <dsp:cNvPr id="0" name=""/>
        <dsp:cNvSpPr/>
      </dsp:nvSpPr>
      <dsp:spPr>
        <a:xfrm>
          <a:off x="201930" y="3677781"/>
          <a:ext cx="2827020" cy="590400"/>
        </a:xfrm>
        <a:prstGeom prst="round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855" tIns="0" rIns="106855" bIns="0" numCol="1" spcCol="1270" anchor="ctr" anchorCtr="0">
          <a:noAutofit/>
        </a:bodyPr>
        <a:lstStyle/>
        <a:p>
          <a:pPr lvl="0" algn="l" defTabSz="1066800" rtl="0">
            <a:lnSpc>
              <a:spcPct val="90000"/>
            </a:lnSpc>
            <a:spcBef>
              <a:spcPct val="0"/>
            </a:spcBef>
            <a:spcAft>
              <a:spcPct val="35000"/>
            </a:spcAft>
          </a:pPr>
          <a:r>
            <a:rPr lang="zh-TW" altLang="en-US" sz="2400" kern="1200" smtClean="0">
              <a:latin typeface="微軟正黑體" pitchFamily="34" charset="-120"/>
              <a:ea typeface="微軟正黑體" pitchFamily="34" charset="-120"/>
            </a:rPr>
            <a:t>電磁式觸控面板</a:t>
          </a:r>
          <a:endParaRPr lang="zh-TW" altLang="en-US" sz="2400" kern="1200">
            <a:latin typeface="微軟正黑體" pitchFamily="34" charset="-120"/>
            <a:ea typeface="微軟正黑體" pitchFamily="34" charset="-120"/>
          </a:endParaRPr>
        </a:p>
      </dsp:txBody>
      <dsp:txXfrm>
        <a:off x="230751" y="3706602"/>
        <a:ext cx="2769378" cy="53275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6E47E4-2D04-4083-A7E2-684616C5BE5E}">
      <dsp:nvSpPr>
        <dsp:cNvPr id="0" name=""/>
        <dsp:cNvSpPr/>
      </dsp:nvSpPr>
      <dsp:spPr>
        <a:xfrm>
          <a:off x="146843" y="259688"/>
          <a:ext cx="3168402" cy="504000"/>
        </a:xfrm>
        <a:prstGeom prst="roundRect">
          <a:avLst/>
        </a:prstGeom>
        <a:solidFill>
          <a:schemeClr val="accent1">
            <a:lumMod val="20000"/>
            <a:lumOff val="80000"/>
            <a:alpha val="90000"/>
          </a:schemeClr>
        </a:solidFill>
        <a:ln w="9525" cap="flat" cmpd="sng" algn="ctr">
          <a:no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a:contourClr>
            <a:schemeClr val="bg1"/>
          </a:contourClr>
        </a:sp3d>
      </dsp:spPr>
      <dsp:style>
        <a:lnRef idx="1">
          <a:scrgbClr r="0" g="0" b="0"/>
        </a:lnRef>
        <a:fillRef idx="1">
          <a:scrgbClr r="0" g="0" b="0"/>
        </a:fillRef>
        <a:effectRef idx="2">
          <a:scrgbClr r="0" g="0" b="0"/>
        </a:effectRef>
        <a:fontRef idx="minor"/>
      </dsp:style>
    </dsp:sp>
    <dsp:sp modelId="{1F78402B-D50C-4096-BE17-BA941E0405C8}">
      <dsp:nvSpPr>
        <dsp:cNvPr id="0" name=""/>
        <dsp:cNvSpPr/>
      </dsp:nvSpPr>
      <dsp:spPr>
        <a:xfrm>
          <a:off x="201930" y="48981"/>
          <a:ext cx="2827020" cy="590400"/>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855" tIns="0" rIns="106855" bIns="0" numCol="1" spcCol="1270" anchor="ctr" anchorCtr="0">
          <a:noAutofit/>
        </a:bodyPr>
        <a:lstStyle/>
        <a:p>
          <a:pPr lvl="0" algn="l" defTabSz="1066800" rtl="0">
            <a:lnSpc>
              <a:spcPct val="90000"/>
            </a:lnSpc>
            <a:spcBef>
              <a:spcPct val="0"/>
            </a:spcBef>
            <a:spcAft>
              <a:spcPct val="35000"/>
            </a:spcAft>
          </a:pPr>
          <a:r>
            <a:rPr lang="zh-TW" altLang="en-US" sz="2400" kern="1200" smtClean="0">
              <a:latin typeface="微軟正黑體" pitchFamily="34" charset="-120"/>
              <a:ea typeface="微軟正黑體" pitchFamily="34" charset="-120"/>
            </a:rPr>
            <a:t>電阻式觸控面板</a:t>
          </a:r>
          <a:endParaRPr lang="zh-TW" altLang="en-US" sz="2400" kern="1200">
            <a:latin typeface="微軟正黑體" pitchFamily="34" charset="-120"/>
            <a:ea typeface="微軟正黑體" pitchFamily="34" charset="-120"/>
          </a:endParaRPr>
        </a:p>
      </dsp:txBody>
      <dsp:txXfrm>
        <a:off x="230751" y="77802"/>
        <a:ext cx="2769378" cy="532758"/>
      </dsp:txXfrm>
    </dsp:sp>
    <dsp:sp modelId="{26CFBAD5-1690-415E-B47B-84530C0FDFE8}">
      <dsp:nvSpPr>
        <dsp:cNvPr id="0" name=""/>
        <dsp:cNvSpPr/>
      </dsp:nvSpPr>
      <dsp:spPr>
        <a:xfrm>
          <a:off x="146843" y="1166888"/>
          <a:ext cx="3168402" cy="504000"/>
        </a:xfrm>
        <a:prstGeom prst="roundRect">
          <a:avLst/>
        </a:prstGeom>
        <a:solidFill>
          <a:schemeClr val="accent1">
            <a:lumMod val="20000"/>
            <a:lumOff val="80000"/>
            <a:alpha val="90000"/>
          </a:schemeClr>
        </a:solidFill>
        <a:ln w="9525" cap="flat" cmpd="sng" algn="ctr">
          <a:no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a:contourClr>
            <a:schemeClr val="bg1"/>
          </a:contourClr>
        </a:sp3d>
      </dsp:spPr>
      <dsp:style>
        <a:lnRef idx="1">
          <a:scrgbClr r="0" g="0" b="0"/>
        </a:lnRef>
        <a:fillRef idx="1">
          <a:scrgbClr r="0" g="0" b="0"/>
        </a:fillRef>
        <a:effectRef idx="2">
          <a:scrgbClr r="0" g="0" b="0"/>
        </a:effectRef>
        <a:fontRef idx="minor"/>
      </dsp:style>
    </dsp:sp>
    <dsp:sp modelId="{EFDF4B4E-1471-418B-9775-C8A2B5CF1AF2}">
      <dsp:nvSpPr>
        <dsp:cNvPr id="0" name=""/>
        <dsp:cNvSpPr/>
      </dsp:nvSpPr>
      <dsp:spPr>
        <a:xfrm>
          <a:off x="201930" y="956181"/>
          <a:ext cx="2827020" cy="590400"/>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855" tIns="0" rIns="106855" bIns="0" numCol="1" spcCol="1270" anchor="ctr" anchorCtr="0">
          <a:noAutofit/>
        </a:bodyPr>
        <a:lstStyle/>
        <a:p>
          <a:pPr lvl="0" algn="l" defTabSz="1066800" rtl="0">
            <a:lnSpc>
              <a:spcPct val="90000"/>
            </a:lnSpc>
            <a:spcBef>
              <a:spcPct val="0"/>
            </a:spcBef>
            <a:spcAft>
              <a:spcPct val="35000"/>
            </a:spcAft>
          </a:pPr>
          <a:r>
            <a:rPr lang="zh-TW" altLang="en-US" sz="2400" kern="1200" smtClean="0">
              <a:latin typeface="微軟正黑體" pitchFamily="34" charset="-120"/>
              <a:ea typeface="微軟正黑體" pitchFamily="34" charset="-120"/>
            </a:rPr>
            <a:t>電容式觸控面板</a:t>
          </a:r>
          <a:endParaRPr lang="zh-TW" altLang="en-US" sz="2400" kern="1200">
            <a:latin typeface="微軟正黑體" pitchFamily="34" charset="-120"/>
            <a:ea typeface="微軟正黑體" pitchFamily="34" charset="-120"/>
          </a:endParaRPr>
        </a:p>
      </dsp:txBody>
      <dsp:txXfrm>
        <a:off x="230751" y="985002"/>
        <a:ext cx="2769378" cy="532758"/>
      </dsp:txXfrm>
    </dsp:sp>
    <dsp:sp modelId="{6C498867-88D0-45CA-88D8-F308D6386227}">
      <dsp:nvSpPr>
        <dsp:cNvPr id="0" name=""/>
        <dsp:cNvSpPr/>
      </dsp:nvSpPr>
      <dsp:spPr>
        <a:xfrm>
          <a:off x="146843" y="2074088"/>
          <a:ext cx="3168402" cy="504000"/>
        </a:xfrm>
        <a:prstGeom prst="roundRect">
          <a:avLst/>
        </a:prstGeom>
        <a:solidFill>
          <a:schemeClr val="accent1">
            <a:lumMod val="20000"/>
            <a:lumOff val="80000"/>
            <a:alpha val="90000"/>
          </a:schemeClr>
        </a:solidFill>
        <a:ln w="9525" cap="flat" cmpd="sng" algn="ctr">
          <a:no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a:contourClr>
            <a:schemeClr val="bg1"/>
          </a:contourClr>
        </a:sp3d>
      </dsp:spPr>
      <dsp:style>
        <a:lnRef idx="1">
          <a:scrgbClr r="0" g="0" b="0"/>
        </a:lnRef>
        <a:fillRef idx="1">
          <a:scrgbClr r="0" g="0" b="0"/>
        </a:fillRef>
        <a:effectRef idx="2">
          <a:scrgbClr r="0" g="0" b="0"/>
        </a:effectRef>
        <a:fontRef idx="minor"/>
      </dsp:style>
    </dsp:sp>
    <dsp:sp modelId="{1C4CABAC-AF11-45F3-9193-C4AE592B31B9}">
      <dsp:nvSpPr>
        <dsp:cNvPr id="0" name=""/>
        <dsp:cNvSpPr/>
      </dsp:nvSpPr>
      <dsp:spPr>
        <a:xfrm>
          <a:off x="201930" y="1863381"/>
          <a:ext cx="2827020" cy="59040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855" tIns="0" rIns="106855" bIns="0" numCol="1" spcCol="1270" anchor="ctr" anchorCtr="0">
          <a:noAutofit/>
        </a:bodyPr>
        <a:lstStyle/>
        <a:p>
          <a:pPr lvl="0" algn="l" defTabSz="1066800" rtl="0">
            <a:lnSpc>
              <a:spcPct val="90000"/>
            </a:lnSpc>
            <a:spcBef>
              <a:spcPct val="0"/>
            </a:spcBef>
            <a:spcAft>
              <a:spcPct val="35000"/>
            </a:spcAft>
          </a:pPr>
          <a:r>
            <a:rPr lang="zh-TW" altLang="en-US" sz="2400" kern="1200" smtClean="0">
              <a:latin typeface="微軟正黑體" pitchFamily="34" charset="-120"/>
              <a:ea typeface="微軟正黑體" pitchFamily="34" charset="-120"/>
            </a:rPr>
            <a:t>音波式觸控面板</a:t>
          </a:r>
          <a:endParaRPr lang="zh-TW" altLang="en-US" sz="2400" kern="1200">
            <a:latin typeface="微軟正黑體" pitchFamily="34" charset="-120"/>
            <a:ea typeface="微軟正黑體" pitchFamily="34" charset="-120"/>
          </a:endParaRPr>
        </a:p>
      </dsp:txBody>
      <dsp:txXfrm>
        <a:off x="230751" y="1892202"/>
        <a:ext cx="2769378" cy="532758"/>
      </dsp:txXfrm>
    </dsp:sp>
    <dsp:sp modelId="{580F5912-A1A4-41CA-9EED-EA36455F189C}">
      <dsp:nvSpPr>
        <dsp:cNvPr id="0" name=""/>
        <dsp:cNvSpPr/>
      </dsp:nvSpPr>
      <dsp:spPr>
        <a:xfrm>
          <a:off x="146843" y="2981288"/>
          <a:ext cx="3168402" cy="504000"/>
        </a:xfrm>
        <a:prstGeom prst="roundRect">
          <a:avLst/>
        </a:prstGeom>
        <a:solidFill>
          <a:schemeClr val="accent1">
            <a:lumMod val="20000"/>
            <a:lumOff val="80000"/>
            <a:alpha val="90000"/>
          </a:schemeClr>
        </a:solidFill>
        <a:ln w="9525" cap="flat" cmpd="sng" algn="ctr">
          <a:no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a:contourClr>
            <a:schemeClr val="bg1"/>
          </a:contourClr>
        </a:sp3d>
      </dsp:spPr>
      <dsp:style>
        <a:lnRef idx="1">
          <a:scrgbClr r="0" g="0" b="0"/>
        </a:lnRef>
        <a:fillRef idx="1">
          <a:scrgbClr r="0" g="0" b="0"/>
        </a:fillRef>
        <a:effectRef idx="2">
          <a:scrgbClr r="0" g="0" b="0"/>
        </a:effectRef>
        <a:fontRef idx="minor"/>
      </dsp:style>
    </dsp:sp>
    <dsp:sp modelId="{8C6D55FB-6287-414D-B8E9-493B621907EA}">
      <dsp:nvSpPr>
        <dsp:cNvPr id="0" name=""/>
        <dsp:cNvSpPr/>
      </dsp:nvSpPr>
      <dsp:spPr>
        <a:xfrm>
          <a:off x="201930" y="2770581"/>
          <a:ext cx="2827020" cy="590400"/>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855" tIns="0" rIns="106855" bIns="0" numCol="1" spcCol="1270" anchor="ctr" anchorCtr="0">
          <a:noAutofit/>
        </a:bodyPr>
        <a:lstStyle/>
        <a:p>
          <a:pPr lvl="0" algn="l" defTabSz="1066800" rtl="0">
            <a:lnSpc>
              <a:spcPct val="90000"/>
            </a:lnSpc>
            <a:spcBef>
              <a:spcPct val="0"/>
            </a:spcBef>
            <a:spcAft>
              <a:spcPct val="35000"/>
            </a:spcAft>
          </a:pPr>
          <a:r>
            <a:rPr lang="zh-TW" altLang="en-US" sz="2400" kern="1200" smtClean="0">
              <a:latin typeface="微軟正黑體" pitchFamily="34" charset="-120"/>
              <a:ea typeface="微軟正黑體" pitchFamily="34" charset="-120"/>
            </a:rPr>
            <a:t>光學式觸控面板</a:t>
          </a:r>
          <a:endParaRPr lang="zh-TW" altLang="en-US" sz="2400" kern="1200">
            <a:latin typeface="微軟正黑體" pitchFamily="34" charset="-120"/>
            <a:ea typeface="微軟正黑體" pitchFamily="34" charset="-120"/>
          </a:endParaRPr>
        </a:p>
      </dsp:txBody>
      <dsp:txXfrm>
        <a:off x="230751" y="2799402"/>
        <a:ext cx="2769378" cy="532758"/>
      </dsp:txXfrm>
    </dsp:sp>
    <dsp:sp modelId="{575CF163-6616-466D-AC51-286D51FA6FAB}">
      <dsp:nvSpPr>
        <dsp:cNvPr id="0" name=""/>
        <dsp:cNvSpPr/>
      </dsp:nvSpPr>
      <dsp:spPr>
        <a:xfrm>
          <a:off x="146843" y="3888489"/>
          <a:ext cx="3168402" cy="504000"/>
        </a:xfrm>
        <a:prstGeom prst="roundRect">
          <a:avLst/>
        </a:prstGeom>
        <a:solidFill>
          <a:schemeClr val="accent1">
            <a:lumMod val="20000"/>
            <a:lumOff val="80000"/>
            <a:alpha val="90000"/>
          </a:schemeClr>
        </a:solidFill>
        <a:ln w="9525" cap="flat" cmpd="sng" algn="ctr">
          <a:no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a:contourClr>
            <a:schemeClr val="bg1"/>
          </a:contourClr>
        </a:sp3d>
      </dsp:spPr>
      <dsp:style>
        <a:lnRef idx="1">
          <a:scrgbClr r="0" g="0" b="0"/>
        </a:lnRef>
        <a:fillRef idx="1">
          <a:scrgbClr r="0" g="0" b="0"/>
        </a:fillRef>
        <a:effectRef idx="2">
          <a:scrgbClr r="0" g="0" b="0"/>
        </a:effectRef>
        <a:fontRef idx="minor"/>
      </dsp:style>
    </dsp:sp>
    <dsp:sp modelId="{B420D2EF-54BF-484A-9822-7411E9F90E6C}">
      <dsp:nvSpPr>
        <dsp:cNvPr id="0" name=""/>
        <dsp:cNvSpPr/>
      </dsp:nvSpPr>
      <dsp:spPr>
        <a:xfrm>
          <a:off x="201930" y="3677781"/>
          <a:ext cx="2827020" cy="590400"/>
        </a:xfrm>
        <a:prstGeom prst="round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855" tIns="0" rIns="106855" bIns="0" numCol="1" spcCol="1270" anchor="ctr" anchorCtr="0">
          <a:noAutofit/>
        </a:bodyPr>
        <a:lstStyle/>
        <a:p>
          <a:pPr lvl="0" algn="l" defTabSz="1066800" rtl="0">
            <a:lnSpc>
              <a:spcPct val="90000"/>
            </a:lnSpc>
            <a:spcBef>
              <a:spcPct val="0"/>
            </a:spcBef>
            <a:spcAft>
              <a:spcPct val="35000"/>
            </a:spcAft>
          </a:pPr>
          <a:r>
            <a:rPr lang="zh-TW" altLang="en-US" sz="2400" kern="1200" smtClean="0">
              <a:latin typeface="微軟正黑體" pitchFamily="34" charset="-120"/>
              <a:ea typeface="微軟正黑體" pitchFamily="34" charset="-120"/>
            </a:rPr>
            <a:t>電磁式觸控面板</a:t>
          </a:r>
          <a:endParaRPr lang="zh-TW" altLang="en-US" sz="2400" kern="1200">
            <a:latin typeface="微軟正黑體" pitchFamily="34" charset="-120"/>
            <a:ea typeface="微軟正黑體" pitchFamily="34" charset="-120"/>
          </a:endParaRPr>
        </a:p>
      </dsp:txBody>
      <dsp:txXfrm>
        <a:off x="230751" y="3706602"/>
        <a:ext cx="2769378" cy="53275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6E47E4-2D04-4083-A7E2-684616C5BE5E}">
      <dsp:nvSpPr>
        <dsp:cNvPr id="0" name=""/>
        <dsp:cNvSpPr/>
      </dsp:nvSpPr>
      <dsp:spPr>
        <a:xfrm>
          <a:off x="146843" y="259688"/>
          <a:ext cx="3168402" cy="504000"/>
        </a:xfrm>
        <a:prstGeom prst="roundRect">
          <a:avLst/>
        </a:prstGeom>
        <a:solidFill>
          <a:schemeClr val="accent1">
            <a:lumMod val="20000"/>
            <a:lumOff val="80000"/>
            <a:alpha val="90000"/>
          </a:schemeClr>
        </a:solidFill>
        <a:ln w="9525" cap="flat" cmpd="sng" algn="ctr">
          <a:no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a:contourClr>
            <a:schemeClr val="bg1"/>
          </a:contourClr>
        </a:sp3d>
      </dsp:spPr>
      <dsp:style>
        <a:lnRef idx="1">
          <a:scrgbClr r="0" g="0" b="0"/>
        </a:lnRef>
        <a:fillRef idx="1">
          <a:scrgbClr r="0" g="0" b="0"/>
        </a:fillRef>
        <a:effectRef idx="2">
          <a:scrgbClr r="0" g="0" b="0"/>
        </a:effectRef>
        <a:fontRef idx="minor"/>
      </dsp:style>
    </dsp:sp>
    <dsp:sp modelId="{1F78402B-D50C-4096-BE17-BA941E0405C8}">
      <dsp:nvSpPr>
        <dsp:cNvPr id="0" name=""/>
        <dsp:cNvSpPr/>
      </dsp:nvSpPr>
      <dsp:spPr>
        <a:xfrm>
          <a:off x="201930" y="48981"/>
          <a:ext cx="2827020" cy="590400"/>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855" tIns="0" rIns="106855" bIns="0" numCol="1" spcCol="1270" anchor="ctr" anchorCtr="0">
          <a:noAutofit/>
        </a:bodyPr>
        <a:lstStyle/>
        <a:p>
          <a:pPr lvl="0" algn="l" defTabSz="1066800" rtl="0">
            <a:lnSpc>
              <a:spcPct val="90000"/>
            </a:lnSpc>
            <a:spcBef>
              <a:spcPct val="0"/>
            </a:spcBef>
            <a:spcAft>
              <a:spcPct val="35000"/>
            </a:spcAft>
          </a:pPr>
          <a:r>
            <a:rPr lang="zh-TW" altLang="en-US" sz="2400" kern="1200" smtClean="0">
              <a:latin typeface="微軟正黑體" pitchFamily="34" charset="-120"/>
              <a:ea typeface="微軟正黑體" pitchFamily="34" charset="-120"/>
            </a:rPr>
            <a:t>電阻式觸控面板</a:t>
          </a:r>
          <a:endParaRPr lang="zh-TW" altLang="en-US" sz="2400" kern="1200">
            <a:latin typeface="微軟正黑體" pitchFamily="34" charset="-120"/>
            <a:ea typeface="微軟正黑體" pitchFamily="34" charset="-120"/>
          </a:endParaRPr>
        </a:p>
      </dsp:txBody>
      <dsp:txXfrm>
        <a:off x="230751" y="77802"/>
        <a:ext cx="2769378" cy="532758"/>
      </dsp:txXfrm>
    </dsp:sp>
    <dsp:sp modelId="{26CFBAD5-1690-415E-B47B-84530C0FDFE8}">
      <dsp:nvSpPr>
        <dsp:cNvPr id="0" name=""/>
        <dsp:cNvSpPr/>
      </dsp:nvSpPr>
      <dsp:spPr>
        <a:xfrm>
          <a:off x="146843" y="1166888"/>
          <a:ext cx="3168402" cy="504000"/>
        </a:xfrm>
        <a:prstGeom prst="roundRect">
          <a:avLst/>
        </a:prstGeom>
        <a:solidFill>
          <a:schemeClr val="accent1">
            <a:lumMod val="20000"/>
            <a:lumOff val="80000"/>
            <a:alpha val="90000"/>
          </a:schemeClr>
        </a:solidFill>
        <a:ln w="9525" cap="flat" cmpd="sng" algn="ctr">
          <a:no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a:contourClr>
            <a:schemeClr val="bg1"/>
          </a:contourClr>
        </a:sp3d>
      </dsp:spPr>
      <dsp:style>
        <a:lnRef idx="1">
          <a:scrgbClr r="0" g="0" b="0"/>
        </a:lnRef>
        <a:fillRef idx="1">
          <a:scrgbClr r="0" g="0" b="0"/>
        </a:fillRef>
        <a:effectRef idx="2">
          <a:scrgbClr r="0" g="0" b="0"/>
        </a:effectRef>
        <a:fontRef idx="minor"/>
      </dsp:style>
    </dsp:sp>
    <dsp:sp modelId="{EFDF4B4E-1471-418B-9775-C8A2B5CF1AF2}">
      <dsp:nvSpPr>
        <dsp:cNvPr id="0" name=""/>
        <dsp:cNvSpPr/>
      </dsp:nvSpPr>
      <dsp:spPr>
        <a:xfrm>
          <a:off x="201930" y="956181"/>
          <a:ext cx="2827020" cy="590400"/>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855" tIns="0" rIns="106855" bIns="0" numCol="1" spcCol="1270" anchor="ctr" anchorCtr="0">
          <a:noAutofit/>
        </a:bodyPr>
        <a:lstStyle/>
        <a:p>
          <a:pPr lvl="0" algn="l" defTabSz="1066800" rtl="0">
            <a:lnSpc>
              <a:spcPct val="90000"/>
            </a:lnSpc>
            <a:spcBef>
              <a:spcPct val="0"/>
            </a:spcBef>
            <a:spcAft>
              <a:spcPct val="35000"/>
            </a:spcAft>
          </a:pPr>
          <a:r>
            <a:rPr lang="zh-TW" altLang="en-US" sz="2400" kern="1200" smtClean="0">
              <a:latin typeface="微軟正黑體" pitchFamily="34" charset="-120"/>
              <a:ea typeface="微軟正黑體" pitchFamily="34" charset="-120"/>
            </a:rPr>
            <a:t>電容式觸控面板</a:t>
          </a:r>
          <a:endParaRPr lang="zh-TW" altLang="en-US" sz="2400" kern="1200">
            <a:latin typeface="微軟正黑體" pitchFamily="34" charset="-120"/>
            <a:ea typeface="微軟正黑體" pitchFamily="34" charset="-120"/>
          </a:endParaRPr>
        </a:p>
      </dsp:txBody>
      <dsp:txXfrm>
        <a:off x="230751" y="985002"/>
        <a:ext cx="2769378" cy="532758"/>
      </dsp:txXfrm>
    </dsp:sp>
    <dsp:sp modelId="{6C498867-88D0-45CA-88D8-F308D6386227}">
      <dsp:nvSpPr>
        <dsp:cNvPr id="0" name=""/>
        <dsp:cNvSpPr/>
      </dsp:nvSpPr>
      <dsp:spPr>
        <a:xfrm>
          <a:off x="146843" y="2074088"/>
          <a:ext cx="3168402" cy="504000"/>
        </a:xfrm>
        <a:prstGeom prst="roundRect">
          <a:avLst/>
        </a:prstGeom>
        <a:solidFill>
          <a:schemeClr val="accent1">
            <a:lumMod val="20000"/>
            <a:lumOff val="80000"/>
            <a:alpha val="90000"/>
          </a:schemeClr>
        </a:solidFill>
        <a:ln w="9525" cap="flat" cmpd="sng" algn="ctr">
          <a:no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a:contourClr>
            <a:schemeClr val="bg1"/>
          </a:contourClr>
        </a:sp3d>
      </dsp:spPr>
      <dsp:style>
        <a:lnRef idx="1">
          <a:scrgbClr r="0" g="0" b="0"/>
        </a:lnRef>
        <a:fillRef idx="1">
          <a:scrgbClr r="0" g="0" b="0"/>
        </a:fillRef>
        <a:effectRef idx="2">
          <a:scrgbClr r="0" g="0" b="0"/>
        </a:effectRef>
        <a:fontRef idx="minor"/>
      </dsp:style>
    </dsp:sp>
    <dsp:sp modelId="{1C4CABAC-AF11-45F3-9193-C4AE592B31B9}">
      <dsp:nvSpPr>
        <dsp:cNvPr id="0" name=""/>
        <dsp:cNvSpPr/>
      </dsp:nvSpPr>
      <dsp:spPr>
        <a:xfrm>
          <a:off x="201930" y="1863381"/>
          <a:ext cx="2827020" cy="59040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855" tIns="0" rIns="106855" bIns="0" numCol="1" spcCol="1270" anchor="ctr" anchorCtr="0">
          <a:noAutofit/>
        </a:bodyPr>
        <a:lstStyle/>
        <a:p>
          <a:pPr lvl="0" algn="l" defTabSz="1066800" rtl="0">
            <a:lnSpc>
              <a:spcPct val="90000"/>
            </a:lnSpc>
            <a:spcBef>
              <a:spcPct val="0"/>
            </a:spcBef>
            <a:spcAft>
              <a:spcPct val="35000"/>
            </a:spcAft>
          </a:pPr>
          <a:r>
            <a:rPr lang="zh-TW" altLang="en-US" sz="2400" kern="1200" smtClean="0">
              <a:latin typeface="微軟正黑體" pitchFamily="34" charset="-120"/>
              <a:ea typeface="微軟正黑體" pitchFamily="34" charset="-120"/>
            </a:rPr>
            <a:t>音波式觸控面板</a:t>
          </a:r>
          <a:endParaRPr lang="zh-TW" altLang="en-US" sz="2400" kern="1200">
            <a:latin typeface="微軟正黑體" pitchFamily="34" charset="-120"/>
            <a:ea typeface="微軟正黑體" pitchFamily="34" charset="-120"/>
          </a:endParaRPr>
        </a:p>
      </dsp:txBody>
      <dsp:txXfrm>
        <a:off x="230751" y="1892202"/>
        <a:ext cx="2769378" cy="532758"/>
      </dsp:txXfrm>
    </dsp:sp>
    <dsp:sp modelId="{580F5912-A1A4-41CA-9EED-EA36455F189C}">
      <dsp:nvSpPr>
        <dsp:cNvPr id="0" name=""/>
        <dsp:cNvSpPr/>
      </dsp:nvSpPr>
      <dsp:spPr>
        <a:xfrm>
          <a:off x="146843" y="2981288"/>
          <a:ext cx="3168402" cy="504000"/>
        </a:xfrm>
        <a:prstGeom prst="roundRect">
          <a:avLst/>
        </a:prstGeom>
        <a:solidFill>
          <a:schemeClr val="accent1">
            <a:lumMod val="20000"/>
            <a:lumOff val="80000"/>
            <a:alpha val="90000"/>
          </a:schemeClr>
        </a:solidFill>
        <a:ln w="9525" cap="flat" cmpd="sng" algn="ctr">
          <a:no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a:contourClr>
            <a:schemeClr val="bg1"/>
          </a:contourClr>
        </a:sp3d>
      </dsp:spPr>
      <dsp:style>
        <a:lnRef idx="1">
          <a:scrgbClr r="0" g="0" b="0"/>
        </a:lnRef>
        <a:fillRef idx="1">
          <a:scrgbClr r="0" g="0" b="0"/>
        </a:fillRef>
        <a:effectRef idx="2">
          <a:scrgbClr r="0" g="0" b="0"/>
        </a:effectRef>
        <a:fontRef idx="minor"/>
      </dsp:style>
    </dsp:sp>
    <dsp:sp modelId="{8C6D55FB-6287-414D-B8E9-493B621907EA}">
      <dsp:nvSpPr>
        <dsp:cNvPr id="0" name=""/>
        <dsp:cNvSpPr/>
      </dsp:nvSpPr>
      <dsp:spPr>
        <a:xfrm>
          <a:off x="201930" y="2770581"/>
          <a:ext cx="2827020" cy="590400"/>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855" tIns="0" rIns="106855" bIns="0" numCol="1" spcCol="1270" anchor="ctr" anchorCtr="0">
          <a:noAutofit/>
        </a:bodyPr>
        <a:lstStyle/>
        <a:p>
          <a:pPr lvl="0" algn="l" defTabSz="1066800" rtl="0">
            <a:lnSpc>
              <a:spcPct val="90000"/>
            </a:lnSpc>
            <a:spcBef>
              <a:spcPct val="0"/>
            </a:spcBef>
            <a:spcAft>
              <a:spcPct val="35000"/>
            </a:spcAft>
          </a:pPr>
          <a:r>
            <a:rPr lang="zh-TW" altLang="en-US" sz="2400" kern="1200" smtClean="0">
              <a:latin typeface="微軟正黑體" pitchFamily="34" charset="-120"/>
              <a:ea typeface="微軟正黑體" pitchFamily="34" charset="-120"/>
            </a:rPr>
            <a:t>光學式觸控面板</a:t>
          </a:r>
          <a:endParaRPr lang="zh-TW" altLang="en-US" sz="2400" kern="1200">
            <a:latin typeface="微軟正黑體" pitchFamily="34" charset="-120"/>
            <a:ea typeface="微軟正黑體" pitchFamily="34" charset="-120"/>
          </a:endParaRPr>
        </a:p>
      </dsp:txBody>
      <dsp:txXfrm>
        <a:off x="230751" y="2799402"/>
        <a:ext cx="2769378" cy="532758"/>
      </dsp:txXfrm>
    </dsp:sp>
    <dsp:sp modelId="{575CF163-6616-466D-AC51-286D51FA6FAB}">
      <dsp:nvSpPr>
        <dsp:cNvPr id="0" name=""/>
        <dsp:cNvSpPr/>
      </dsp:nvSpPr>
      <dsp:spPr>
        <a:xfrm>
          <a:off x="146843" y="3888489"/>
          <a:ext cx="3168402" cy="504000"/>
        </a:xfrm>
        <a:prstGeom prst="roundRect">
          <a:avLst/>
        </a:prstGeom>
        <a:solidFill>
          <a:schemeClr val="accent1">
            <a:lumMod val="20000"/>
            <a:lumOff val="80000"/>
            <a:alpha val="90000"/>
          </a:schemeClr>
        </a:solidFill>
        <a:ln w="9525" cap="flat" cmpd="sng" algn="ctr">
          <a:no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a:contourClr>
            <a:schemeClr val="bg1"/>
          </a:contourClr>
        </a:sp3d>
      </dsp:spPr>
      <dsp:style>
        <a:lnRef idx="1">
          <a:scrgbClr r="0" g="0" b="0"/>
        </a:lnRef>
        <a:fillRef idx="1">
          <a:scrgbClr r="0" g="0" b="0"/>
        </a:fillRef>
        <a:effectRef idx="2">
          <a:scrgbClr r="0" g="0" b="0"/>
        </a:effectRef>
        <a:fontRef idx="minor"/>
      </dsp:style>
    </dsp:sp>
    <dsp:sp modelId="{B420D2EF-54BF-484A-9822-7411E9F90E6C}">
      <dsp:nvSpPr>
        <dsp:cNvPr id="0" name=""/>
        <dsp:cNvSpPr/>
      </dsp:nvSpPr>
      <dsp:spPr>
        <a:xfrm>
          <a:off x="201930" y="3677781"/>
          <a:ext cx="2827020" cy="590400"/>
        </a:xfrm>
        <a:prstGeom prst="round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855" tIns="0" rIns="106855" bIns="0" numCol="1" spcCol="1270" anchor="ctr" anchorCtr="0">
          <a:noAutofit/>
        </a:bodyPr>
        <a:lstStyle/>
        <a:p>
          <a:pPr lvl="0" algn="l" defTabSz="1066800" rtl="0">
            <a:lnSpc>
              <a:spcPct val="90000"/>
            </a:lnSpc>
            <a:spcBef>
              <a:spcPct val="0"/>
            </a:spcBef>
            <a:spcAft>
              <a:spcPct val="35000"/>
            </a:spcAft>
          </a:pPr>
          <a:r>
            <a:rPr lang="zh-TW" altLang="en-US" sz="2400" kern="1200" smtClean="0">
              <a:latin typeface="微軟正黑體" pitchFamily="34" charset="-120"/>
              <a:ea typeface="微軟正黑體" pitchFamily="34" charset="-120"/>
            </a:rPr>
            <a:t>電磁式觸控面板</a:t>
          </a:r>
          <a:endParaRPr lang="zh-TW" altLang="en-US" sz="2400" kern="1200">
            <a:latin typeface="微軟正黑體" pitchFamily="34" charset="-120"/>
            <a:ea typeface="微軟正黑體" pitchFamily="34" charset="-120"/>
          </a:endParaRPr>
        </a:p>
      </dsp:txBody>
      <dsp:txXfrm>
        <a:off x="230751" y="3706602"/>
        <a:ext cx="2769378" cy="53275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6E47E4-2D04-4083-A7E2-684616C5BE5E}">
      <dsp:nvSpPr>
        <dsp:cNvPr id="0" name=""/>
        <dsp:cNvSpPr/>
      </dsp:nvSpPr>
      <dsp:spPr>
        <a:xfrm>
          <a:off x="146843" y="259688"/>
          <a:ext cx="3168402" cy="504000"/>
        </a:xfrm>
        <a:prstGeom prst="roundRect">
          <a:avLst/>
        </a:prstGeom>
        <a:solidFill>
          <a:schemeClr val="accent1">
            <a:lumMod val="20000"/>
            <a:lumOff val="80000"/>
            <a:alpha val="90000"/>
          </a:schemeClr>
        </a:solidFill>
        <a:ln w="9525" cap="flat" cmpd="sng" algn="ctr">
          <a:no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a:contourClr>
            <a:schemeClr val="bg1"/>
          </a:contourClr>
        </a:sp3d>
      </dsp:spPr>
      <dsp:style>
        <a:lnRef idx="1">
          <a:scrgbClr r="0" g="0" b="0"/>
        </a:lnRef>
        <a:fillRef idx="1">
          <a:scrgbClr r="0" g="0" b="0"/>
        </a:fillRef>
        <a:effectRef idx="2">
          <a:scrgbClr r="0" g="0" b="0"/>
        </a:effectRef>
        <a:fontRef idx="minor"/>
      </dsp:style>
    </dsp:sp>
    <dsp:sp modelId="{1F78402B-D50C-4096-BE17-BA941E0405C8}">
      <dsp:nvSpPr>
        <dsp:cNvPr id="0" name=""/>
        <dsp:cNvSpPr/>
      </dsp:nvSpPr>
      <dsp:spPr>
        <a:xfrm>
          <a:off x="201930" y="48981"/>
          <a:ext cx="2827020" cy="590400"/>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855" tIns="0" rIns="106855" bIns="0" numCol="1" spcCol="1270" anchor="ctr" anchorCtr="0">
          <a:noAutofit/>
        </a:bodyPr>
        <a:lstStyle/>
        <a:p>
          <a:pPr lvl="0" algn="l" defTabSz="1066800" rtl="0">
            <a:lnSpc>
              <a:spcPct val="90000"/>
            </a:lnSpc>
            <a:spcBef>
              <a:spcPct val="0"/>
            </a:spcBef>
            <a:spcAft>
              <a:spcPct val="35000"/>
            </a:spcAft>
          </a:pPr>
          <a:r>
            <a:rPr lang="zh-TW" altLang="en-US" sz="2400" kern="1200" smtClean="0">
              <a:latin typeface="微軟正黑體" pitchFamily="34" charset="-120"/>
              <a:ea typeface="微軟正黑體" pitchFamily="34" charset="-120"/>
            </a:rPr>
            <a:t>電阻式觸控面板</a:t>
          </a:r>
          <a:endParaRPr lang="zh-TW" altLang="en-US" sz="2400" kern="1200">
            <a:latin typeface="微軟正黑體" pitchFamily="34" charset="-120"/>
            <a:ea typeface="微軟正黑體" pitchFamily="34" charset="-120"/>
          </a:endParaRPr>
        </a:p>
      </dsp:txBody>
      <dsp:txXfrm>
        <a:off x="230751" y="77802"/>
        <a:ext cx="2769378" cy="532758"/>
      </dsp:txXfrm>
    </dsp:sp>
    <dsp:sp modelId="{26CFBAD5-1690-415E-B47B-84530C0FDFE8}">
      <dsp:nvSpPr>
        <dsp:cNvPr id="0" name=""/>
        <dsp:cNvSpPr/>
      </dsp:nvSpPr>
      <dsp:spPr>
        <a:xfrm>
          <a:off x="146843" y="1166888"/>
          <a:ext cx="3168402" cy="504000"/>
        </a:xfrm>
        <a:prstGeom prst="roundRect">
          <a:avLst/>
        </a:prstGeom>
        <a:solidFill>
          <a:schemeClr val="accent1">
            <a:lumMod val="20000"/>
            <a:lumOff val="80000"/>
            <a:alpha val="90000"/>
          </a:schemeClr>
        </a:solidFill>
        <a:ln w="9525" cap="flat" cmpd="sng" algn="ctr">
          <a:no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a:contourClr>
            <a:schemeClr val="bg1"/>
          </a:contourClr>
        </a:sp3d>
      </dsp:spPr>
      <dsp:style>
        <a:lnRef idx="1">
          <a:scrgbClr r="0" g="0" b="0"/>
        </a:lnRef>
        <a:fillRef idx="1">
          <a:scrgbClr r="0" g="0" b="0"/>
        </a:fillRef>
        <a:effectRef idx="2">
          <a:scrgbClr r="0" g="0" b="0"/>
        </a:effectRef>
        <a:fontRef idx="minor"/>
      </dsp:style>
    </dsp:sp>
    <dsp:sp modelId="{EFDF4B4E-1471-418B-9775-C8A2B5CF1AF2}">
      <dsp:nvSpPr>
        <dsp:cNvPr id="0" name=""/>
        <dsp:cNvSpPr/>
      </dsp:nvSpPr>
      <dsp:spPr>
        <a:xfrm>
          <a:off x="201930" y="956181"/>
          <a:ext cx="2827020" cy="590400"/>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855" tIns="0" rIns="106855" bIns="0" numCol="1" spcCol="1270" anchor="ctr" anchorCtr="0">
          <a:noAutofit/>
        </a:bodyPr>
        <a:lstStyle/>
        <a:p>
          <a:pPr lvl="0" algn="l" defTabSz="1066800" rtl="0">
            <a:lnSpc>
              <a:spcPct val="90000"/>
            </a:lnSpc>
            <a:spcBef>
              <a:spcPct val="0"/>
            </a:spcBef>
            <a:spcAft>
              <a:spcPct val="35000"/>
            </a:spcAft>
          </a:pPr>
          <a:r>
            <a:rPr lang="zh-TW" altLang="en-US" sz="2400" kern="1200" smtClean="0">
              <a:latin typeface="微軟正黑體" pitchFamily="34" charset="-120"/>
              <a:ea typeface="微軟正黑體" pitchFamily="34" charset="-120"/>
            </a:rPr>
            <a:t>電容式觸控面板</a:t>
          </a:r>
          <a:endParaRPr lang="zh-TW" altLang="en-US" sz="2400" kern="1200">
            <a:latin typeface="微軟正黑體" pitchFamily="34" charset="-120"/>
            <a:ea typeface="微軟正黑體" pitchFamily="34" charset="-120"/>
          </a:endParaRPr>
        </a:p>
      </dsp:txBody>
      <dsp:txXfrm>
        <a:off x="230751" y="985002"/>
        <a:ext cx="2769378" cy="532758"/>
      </dsp:txXfrm>
    </dsp:sp>
    <dsp:sp modelId="{6C498867-88D0-45CA-88D8-F308D6386227}">
      <dsp:nvSpPr>
        <dsp:cNvPr id="0" name=""/>
        <dsp:cNvSpPr/>
      </dsp:nvSpPr>
      <dsp:spPr>
        <a:xfrm>
          <a:off x="146843" y="2074088"/>
          <a:ext cx="3168402" cy="504000"/>
        </a:xfrm>
        <a:prstGeom prst="roundRect">
          <a:avLst/>
        </a:prstGeom>
        <a:solidFill>
          <a:schemeClr val="accent1">
            <a:lumMod val="20000"/>
            <a:lumOff val="80000"/>
            <a:alpha val="90000"/>
          </a:schemeClr>
        </a:solidFill>
        <a:ln w="9525" cap="flat" cmpd="sng" algn="ctr">
          <a:no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a:contourClr>
            <a:schemeClr val="bg1"/>
          </a:contourClr>
        </a:sp3d>
      </dsp:spPr>
      <dsp:style>
        <a:lnRef idx="1">
          <a:scrgbClr r="0" g="0" b="0"/>
        </a:lnRef>
        <a:fillRef idx="1">
          <a:scrgbClr r="0" g="0" b="0"/>
        </a:fillRef>
        <a:effectRef idx="2">
          <a:scrgbClr r="0" g="0" b="0"/>
        </a:effectRef>
        <a:fontRef idx="minor"/>
      </dsp:style>
    </dsp:sp>
    <dsp:sp modelId="{1C4CABAC-AF11-45F3-9193-C4AE592B31B9}">
      <dsp:nvSpPr>
        <dsp:cNvPr id="0" name=""/>
        <dsp:cNvSpPr/>
      </dsp:nvSpPr>
      <dsp:spPr>
        <a:xfrm>
          <a:off x="201930" y="1863381"/>
          <a:ext cx="2827020" cy="59040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855" tIns="0" rIns="106855" bIns="0" numCol="1" spcCol="1270" anchor="ctr" anchorCtr="0">
          <a:noAutofit/>
        </a:bodyPr>
        <a:lstStyle/>
        <a:p>
          <a:pPr lvl="0" algn="l" defTabSz="1066800" rtl="0">
            <a:lnSpc>
              <a:spcPct val="90000"/>
            </a:lnSpc>
            <a:spcBef>
              <a:spcPct val="0"/>
            </a:spcBef>
            <a:spcAft>
              <a:spcPct val="35000"/>
            </a:spcAft>
          </a:pPr>
          <a:r>
            <a:rPr lang="zh-TW" altLang="en-US" sz="2400" kern="1200" smtClean="0">
              <a:latin typeface="微軟正黑體" pitchFamily="34" charset="-120"/>
              <a:ea typeface="微軟正黑體" pitchFamily="34" charset="-120"/>
            </a:rPr>
            <a:t>音波式觸控面板</a:t>
          </a:r>
          <a:endParaRPr lang="zh-TW" altLang="en-US" sz="2400" kern="1200">
            <a:latin typeface="微軟正黑體" pitchFamily="34" charset="-120"/>
            <a:ea typeface="微軟正黑體" pitchFamily="34" charset="-120"/>
          </a:endParaRPr>
        </a:p>
      </dsp:txBody>
      <dsp:txXfrm>
        <a:off x="230751" y="1892202"/>
        <a:ext cx="2769378" cy="532758"/>
      </dsp:txXfrm>
    </dsp:sp>
    <dsp:sp modelId="{580F5912-A1A4-41CA-9EED-EA36455F189C}">
      <dsp:nvSpPr>
        <dsp:cNvPr id="0" name=""/>
        <dsp:cNvSpPr/>
      </dsp:nvSpPr>
      <dsp:spPr>
        <a:xfrm>
          <a:off x="146843" y="2981288"/>
          <a:ext cx="3168402" cy="504000"/>
        </a:xfrm>
        <a:prstGeom prst="roundRect">
          <a:avLst/>
        </a:prstGeom>
        <a:solidFill>
          <a:schemeClr val="accent1">
            <a:lumMod val="20000"/>
            <a:lumOff val="80000"/>
            <a:alpha val="90000"/>
          </a:schemeClr>
        </a:solidFill>
        <a:ln w="9525" cap="flat" cmpd="sng" algn="ctr">
          <a:no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a:contourClr>
            <a:schemeClr val="bg1"/>
          </a:contourClr>
        </a:sp3d>
      </dsp:spPr>
      <dsp:style>
        <a:lnRef idx="1">
          <a:scrgbClr r="0" g="0" b="0"/>
        </a:lnRef>
        <a:fillRef idx="1">
          <a:scrgbClr r="0" g="0" b="0"/>
        </a:fillRef>
        <a:effectRef idx="2">
          <a:scrgbClr r="0" g="0" b="0"/>
        </a:effectRef>
        <a:fontRef idx="minor"/>
      </dsp:style>
    </dsp:sp>
    <dsp:sp modelId="{8C6D55FB-6287-414D-B8E9-493B621907EA}">
      <dsp:nvSpPr>
        <dsp:cNvPr id="0" name=""/>
        <dsp:cNvSpPr/>
      </dsp:nvSpPr>
      <dsp:spPr>
        <a:xfrm>
          <a:off x="201930" y="2770581"/>
          <a:ext cx="2827020" cy="590400"/>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855" tIns="0" rIns="106855" bIns="0" numCol="1" spcCol="1270" anchor="ctr" anchorCtr="0">
          <a:noAutofit/>
        </a:bodyPr>
        <a:lstStyle/>
        <a:p>
          <a:pPr lvl="0" algn="l" defTabSz="1066800" rtl="0">
            <a:lnSpc>
              <a:spcPct val="90000"/>
            </a:lnSpc>
            <a:spcBef>
              <a:spcPct val="0"/>
            </a:spcBef>
            <a:spcAft>
              <a:spcPct val="35000"/>
            </a:spcAft>
          </a:pPr>
          <a:r>
            <a:rPr lang="zh-TW" altLang="en-US" sz="2400" kern="1200" smtClean="0">
              <a:latin typeface="微軟正黑體" pitchFamily="34" charset="-120"/>
              <a:ea typeface="微軟正黑體" pitchFamily="34" charset="-120"/>
            </a:rPr>
            <a:t>光學式觸控面板</a:t>
          </a:r>
          <a:endParaRPr lang="zh-TW" altLang="en-US" sz="2400" kern="1200">
            <a:latin typeface="微軟正黑體" pitchFamily="34" charset="-120"/>
            <a:ea typeface="微軟正黑體" pitchFamily="34" charset="-120"/>
          </a:endParaRPr>
        </a:p>
      </dsp:txBody>
      <dsp:txXfrm>
        <a:off x="230751" y="2799402"/>
        <a:ext cx="2769378" cy="532758"/>
      </dsp:txXfrm>
    </dsp:sp>
    <dsp:sp modelId="{575CF163-6616-466D-AC51-286D51FA6FAB}">
      <dsp:nvSpPr>
        <dsp:cNvPr id="0" name=""/>
        <dsp:cNvSpPr/>
      </dsp:nvSpPr>
      <dsp:spPr>
        <a:xfrm>
          <a:off x="146843" y="3888489"/>
          <a:ext cx="3168402" cy="504000"/>
        </a:xfrm>
        <a:prstGeom prst="roundRect">
          <a:avLst/>
        </a:prstGeom>
        <a:solidFill>
          <a:schemeClr val="accent1">
            <a:lumMod val="20000"/>
            <a:lumOff val="80000"/>
            <a:alpha val="90000"/>
          </a:schemeClr>
        </a:solidFill>
        <a:ln w="9525" cap="flat" cmpd="sng" algn="ctr">
          <a:no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a:contourClr>
            <a:schemeClr val="bg1"/>
          </a:contourClr>
        </a:sp3d>
      </dsp:spPr>
      <dsp:style>
        <a:lnRef idx="1">
          <a:scrgbClr r="0" g="0" b="0"/>
        </a:lnRef>
        <a:fillRef idx="1">
          <a:scrgbClr r="0" g="0" b="0"/>
        </a:fillRef>
        <a:effectRef idx="2">
          <a:scrgbClr r="0" g="0" b="0"/>
        </a:effectRef>
        <a:fontRef idx="minor"/>
      </dsp:style>
    </dsp:sp>
    <dsp:sp modelId="{B420D2EF-54BF-484A-9822-7411E9F90E6C}">
      <dsp:nvSpPr>
        <dsp:cNvPr id="0" name=""/>
        <dsp:cNvSpPr/>
      </dsp:nvSpPr>
      <dsp:spPr>
        <a:xfrm>
          <a:off x="201930" y="3677781"/>
          <a:ext cx="2827020" cy="590400"/>
        </a:xfrm>
        <a:prstGeom prst="round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855" tIns="0" rIns="106855" bIns="0" numCol="1" spcCol="1270" anchor="ctr" anchorCtr="0">
          <a:noAutofit/>
        </a:bodyPr>
        <a:lstStyle/>
        <a:p>
          <a:pPr lvl="0" algn="l" defTabSz="1066800" rtl="0">
            <a:lnSpc>
              <a:spcPct val="90000"/>
            </a:lnSpc>
            <a:spcBef>
              <a:spcPct val="0"/>
            </a:spcBef>
            <a:spcAft>
              <a:spcPct val="35000"/>
            </a:spcAft>
          </a:pPr>
          <a:r>
            <a:rPr lang="zh-TW" altLang="en-US" sz="2400" kern="1200" smtClean="0">
              <a:latin typeface="微軟正黑體" pitchFamily="34" charset="-120"/>
              <a:ea typeface="微軟正黑體" pitchFamily="34" charset="-120"/>
            </a:rPr>
            <a:t>電磁式觸控面板</a:t>
          </a:r>
          <a:endParaRPr lang="zh-TW" altLang="en-US" sz="2400" kern="1200">
            <a:latin typeface="微軟正黑體" pitchFamily="34" charset="-120"/>
            <a:ea typeface="微軟正黑體" pitchFamily="34" charset="-120"/>
          </a:endParaRPr>
        </a:p>
      </dsp:txBody>
      <dsp:txXfrm>
        <a:off x="230751" y="3706602"/>
        <a:ext cx="2769378" cy="53275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6E47E4-2D04-4083-A7E2-684616C5BE5E}">
      <dsp:nvSpPr>
        <dsp:cNvPr id="0" name=""/>
        <dsp:cNvSpPr/>
      </dsp:nvSpPr>
      <dsp:spPr>
        <a:xfrm>
          <a:off x="146843" y="259688"/>
          <a:ext cx="3168402" cy="504000"/>
        </a:xfrm>
        <a:prstGeom prst="roundRect">
          <a:avLst/>
        </a:prstGeom>
        <a:solidFill>
          <a:schemeClr val="accent1">
            <a:lumMod val="20000"/>
            <a:lumOff val="80000"/>
            <a:alpha val="90000"/>
          </a:schemeClr>
        </a:solidFill>
        <a:ln w="9525" cap="flat" cmpd="sng" algn="ctr">
          <a:no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a:contourClr>
            <a:schemeClr val="bg1"/>
          </a:contourClr>
        </a:sp3d>
      </dsp:spPr>
      <dsp:style>
        <a:lnRef idx="1">
          <a:scrgbClr r="0" g="0" b="0"/>
        </a:lnRef>
        <a:fillRef idx="1">
          <a:scrgbClr r="0" g="0" b="0"/>
        </a:fillRef>
        <a:effectRef idx="2">
          <a:scrgbClr r="0" g="0" b="0"/>
        </a:effectRef>
        <a:fontRef idx="minor"/>
      </dsp:style>
    </dsp:sp>
    <dsp:sp modelId="{1F78402B-D50C-4096-BE17-BA941E0405C8}">
      <dsp:nvSpPr>
        <dsp:cNvPr id="0" name=""/>
        <dsp:cNvSpPr/>
      </dsp:nvSpPr>
      <dsp:spPr>
        <a:xfrm>
          <a:off x="201930" y="48981"/>
          <a:ext cx="2827020" cy="590400"/>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855" tIns="0" rIns="106855" bIns="0" numCol="1" spcCol="1270" anchor="ctr" anchorCtr="0">
          <a:noAutofit/>
        </a:bodyPr>
        <a:lstStyle/>
        <a:p>
          <a:pPr lvl="0" algn="l" defTabSz="1066800" rtl="0">
            <a:lnSpc>
              <a:spcPct val="90000"/>
            </a:lnSpc>
            <a:spcBef>
              <a:spcPct val="0"/>
            </a:spcBef>
            <a:spcAft>
              <a:spcPct val="35000"/>
            </a:spcAft>
          </a:pPr>
          <a:r>
            <a:rPr lang="zh-TW" altLang="en-US" sz="2400" kern="1200" smtClean="0">
              <a:latin typeface="微軟正黑體" pitchFamily="34" charset="-120"/>
              <a:ea typeface="微軟正黑體" pitchFamily="34" charset="-120"/>
            </a:rPr>
            <a:t>電阻式觸控面板</a:t>
          </a:r>
          <a:endParaRPr lang="zh-TW" altLang="en-US" sz="2400" kern="1200">
            <a:latin typeface="微軟正黑體" pitchFamily="34" charset="-120"/>
            <a:ea typeface="微軟正黑體" pitchFamily="34" charset="-120"/>
          </a:endParaRPr>
        </a:p>
      </dsp:txBody>
      <dsp:txXfrm>
        <a:off x="230751" y="77802"/>
        <a:ext cx="2769378" cy="532758"/>
      </dsp:txXfrm>
    </dsp:sp>
    <dsp:sp modelId="{26CFBAD5-1690-415E-B47B-84530C0FDFE8}">
      <dsp:nvSpPr>
        <dsp:cNvPr id="0" name=""/>
        <dsp:cNvSpPr/>
      </dsp:nvSpPr>
      <dsp:spPr>
        <a:xfrm>
          <a:off x="146843" y="1166888"/>
          <a:ext cx="3168402" cy="504000"/>
        </a:xfrm>
        <a:prstGeom prst="roundRect">
          <a:avLst/>
        </a:prstGeom>
        <a:solidFill>
          <a:schemeClr val="accent1">
            <a:lumMod val="20000"/>
            <a:lumOff val="80000"/>
            <a:alpha val="90000"/>
          </a:schemeClr>
        </a:solidFill>
        <a:ln w="9525" cap="flat" cmpd="sng" algn="ctr">
          <a:no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a:contourClr>
            <a:schemeClr val="bg1"/>
          </a:contourClr>
        </a:sp3d>
      </dsp:spPr>
      <dsp:style>
        <a:lnRef idx="1">
          <a:scrgbClr r="0" g="0" b="0"/>
        </a:lnRef>
        <a:fillRef idx="1">
          <a:scrgbClr r="0" g="0" b="0"/>
        </a:fillRef>
        <a:effectRef idx="2">
          <a:scrgbClr r="0" g="0" b="0"/>
        </a:effectRef>
        <a:fontRef idx="minor"/>
      </dsp:style>
    </dsp:sp>
    <dsp:sp modelId="{EFDF4B4E-1471-418B-9775-C8A2B5CF1AF2}">
      <dsp:nvSpPr>
        <dsp:cNvPr id="0" name=""/>
        <dsp:cNvSpPr/>
      </dsp:nvSpPr>
      <dsp:spPr>
        <a:xfrm>
          <a:off x="201930" y="956181"/>
          <a:ext cx="2827020" cy="590400"/>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855" tIns="0" rIns="106855" bIns="0" numCol="1" spcCol="1270" anchor="ctr" anchorCtr="0">
          <a:noAutofit/>
        </a:bodyPr>
        <a:lstStyle/>
        <a:p>
          <a:pPr lvl="0" algn="l" defTabSz="1066800" rtl="0">
            <a:lnSpc>
              <a:spcPct val="90000"/>
            </a:lnSpc>
            <a:spcBef>
              <a:spcPct val="0"/>
            </a:spcBef>
            <a:spcAft>
              <a:spcPct val="35000"/>
            </a:spcAft>
          </a:pPr>
          <a:r>
            <a:rPr lang="zh-TW" altLang="en-US" sz="2400" kern="1200" smtClean="0">
              <a:latin typeface="微軟正黑體" pitchFamily="34" charset="-120"/>
              <a:ea typeface="微軟正黑體" pitchFamily="34" charset="-120"/>
            </a:rPr>
            <a:t>電容式觸控面板</a:t>
          </a:r>
          <a:endParaRPr lang="zh-TW" altLang="en-US" sz="2400" kern="1200">
            <a:latin typeface="微軟正黑體" pitchFamily="34" charset="-120"/>
            <a:ea typeface="微軟正黑體" pitchFamily="34" charset="-120"/>
          </a:endParaRPr>
        </a:p>
      </dsp:txBody>
      <dsp:txXfrm>
        <a:off x="230751" y="985002"/>
        <a:ext cx="2769378" cy="532758"/>
      </dsp:txXfrm>
    </dsp:sp>
    <dsp:sp modelId="{6C498867-88D0-45CA-88D8-F308D6386227}">
      <dsp:nvSpPr>
        <dsp:cNvPr id="0" name=""/>
        <dsp:cNvSpPr/>
      </dsp:nvSpPr>
      <dsp:spPr>
        <a:xfrm>
          <a:off x="146843" y="2074088"/>
          <a:ext cx="3168402" cy="504000"/>
        </a:xfrm>
        <a:prstGeom prst="roundRect">
          <a:avLst/>
        </a:prstGeom>
        <a:solidFill>
          <a:schemeClr val="accent1">
            <a:lumMod val="20000"/>
            <a:lumOff val="80000"/>
            <a:alpha val="90000"/>
          </a:schemeClr>
        </a:solidFill>
        <a:ln w="9525" cap="flat" cmpd="sng" algn="ctr">
          <a:no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a:contourClr>
            <a:schemeClr val="bg1"/>
          </a:contourClr>
        </a:sp3d>
      </dsp:spPr>
      <dsp:style>
        <a:lnRef idx="1">
          <a:scrgbClr r="0" g="0" b="0"/>
        </a:lnRef>
        <a:fillRef idx="1">
          <a:scrgbClr r="0" g="0" b="0"/>
        </a:fillRef>
        <a:effectRef idx="2">
          <a:scrgbClr r="0" g="0" b="0"/>
        </a:effectRef>
        <a:fontRef idx="minor"/>
      </dsp:style>
    </dsp:sp>
    <dsp:sp modelId="{1C4CABAC-AF11-45F3-9193-C4AE592B31B9}">
      <dsp:nvSpPr>
        <dsp:cNvPr id="0" name=""/>
        <dsp:cNvSpPr/>
      </dsp:nvSpPr>
      <dsp:spPr>
        <a:xfrm>
          <a:off x="201930" y="1863381"/>
          <a:ext cx="2827020" cy="59040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855" tIns="0" rIns="106855" bIns="0" numCol="1" spcCol="1270" anchor="ctr" anchorCtr="0">
          <a:noAutofit/>
        </a:bodyPr>
        <a:lstStyle/>
        <a:p>
          <a:pPr lvl="0" algn="l" defTabSz="1066800" rtl="0">
            <a:lnSpc>
              <a:spcPct val="90000"/>
            </a:lnSpc>
            <a:spcBef>
              <a:spcPct val="0"/>
            </a:spcBef>
            <a:spcAft>
              <a:spcPct val="35000"/>
            </a:spcAft>
          </a:pPr>
          <a:r>
            <a:rPr lang="zh-TW" altLang="en-US" sz="2400" kern="1200" smtClean="0">
              <a:latin typeface="微軟正黑體" pitchFamily="34" charset="-120"/>
              <a:ea typeface="微軟正黑體" pitchFamily="34" charset="-120"/>
            </a:rPr>
            <a:t>音波式觸控面板</a:t>
          </a:r>
          <a:endParaRPr lang="zh-TW" altLang="en-US" sz="2400" kern="1200">
            <a:latin typeface="微軟正黑體" pitchFamily="34" charset="-120"/>
            <a:ea typeface="微軟正黑體" pitchFamily="34" charset="-120"/>
          </a:endParaRPr>
        </a:p>
      </dsp:txBody>
      <dsp:txXfrm>
        <a:off x="230751" y="1892202"/>
        <a:ext cx="2769378" cy="532758"/>
      </dsp:txXfrm>
    </dsp:sp>
    <dsp:sp modelId="{580F5912-A1A4-41CA-9EED-EA36455F189C}">
      <dsp:nvSpPr>
        <dsp:cNvPr id="0" name=""/>
        <dsp:cNvSpPr/>
      </dsp:nvSpPr>
      <dsp:spPr>
        <a:xfrm>
          <a:off x="146843" y="2981288"/>
          <a:ext cx="3168402" cy="504000"/>
        </a:xfrm>
        <a:prstGeom prst="roundRect">
          <a:avLst/>
        </a:prstGeom>
        <a:solidFill>
          <a:schemeClr val="accent1">
            <a:lumMod val="20000"/>
            <a:lumOff val="80000"/>
            <a:alpha val="90000"/>
          </a:schemeClr>
        </a:solidFill>
        <a:ln w="9525" cap="flat" cmpd="sng" algn="ctr">
          <a:no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a:contourClr>
            <a:schemeClr val="bg1"/>
          </a:contourClr>
        </a:sp3d>
      </dsp:spPr>
      <dsp:style>
        <a:lnRef idx="1">
          <a:scrgbClr r="0" g="0" b="0"/>
        </a:lnRef>
        <a:fillRef idx="1">
          <a:scrgbClr r="0" g="0" b="0"/>
        </a:fillRef>
        <a:effectRef idx="2">
          <a:scrgbClr r="0" g="0" b="0"/>
        </a:effectRef>
        <a:fontRef idx="minor"/>
      </dsp:style>
    </dsp:sp>
    <dsp:sp modelId="{8C6D55FB-6287-414D-B8E9-493B621907EA}">
      <dsp:nvSpPr>
        <dsp:cNvPr id="0" name=""/>
        <dsp:cNvSpPr/>
      </dsp:nvSpPr>
      <dsp:spPr>
        <a:xfrm>
          <a:off x="201930" y="2770581"/>
          <a:ext cx="2827020" cy="590400"/>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855" tIns="0" rIns="106855" bIns="0" numCol="1" spcCol="1270" anchor="ctr" anchorCtr="0">
          <a:noAutofit/>
        </a:bodyPr>
        <a:lstStyle/>
        <a:p>
          <a:pPr lvl="0" algn="l" defTabSz="1066800" rtl="0">
            <a:lnSpc>
              <a:spcPct val="90000"/>
            </a:lnSpc>
            <a:spcBef>
              <a:spcPct val="0"/>
            </a:spcBef>
            <a:spcAft>
              <a:spcPct val="35000"/>
            </a:spcAft>
          </a:pPr>
          <a:r>
            <a:rPr lang="zh-TW" altLang="en-US" sz="2400" kern="1200" smtClean="0">
              <a:latin typeface="微軟正黑體" pitchFamily="34" charset="-120"/>
              <a:ea typeface="微軟正黑體" pitchFamily="34" charset="-120"/>
            </a:rPr>
            <a:t>光學式觸控面板</a:t>
          </a:r>
          <a:endParaRPr lang="zh-TW" altLang="en-US" sz="2400" kern="1200">
            <a:latin typeface="微軟正黑體" pitchFamily="34" charset="-120"/>
            <a:ea typeface="微軟正黑體" pitchFamily="34" charset="-120"/>
          </a:endParaRPr>
        </a:p>
      </dsp:txBody>
      <dsp:txXfrm>
        <a:off x="230751" y="2799402"/>
        <a:ext cx="2769378" cy="532758"/>
      </dsp:txXfrm>
    </dsp:sp>
    <dsp:sp modelId="{575CF163-6616-466D-AC51-286D51FA6FAB}">
      <dsp:nvSpPr>
        <dsp:cNvPr id="0" name=""/>
        <dsp:cNvSpPr/>
      </dsp:nvSpPr>
      <dsp:spPr>
        <a:xfrm>
          <a:off x="146843" y="3888489"/>
          <a:ext cx="3168402" cy="504000"/>
        </a:xfrm>
        <a:prstGeom prst="roundRect">
          <a:avLst/>
        </a:prstGeom>
        <a:solidFill>
          <a:schemeClr val="accent1">
            <a:lumMod val="20000"/>
            <a:lumOff val="80000"/>
            <a:alpha val="90000"/>
          </a:schemeClr>
        </a:solidFill>
        <a:ln w="9525" cap="flat" cmpd="sng" algn="ctr">
          <a:no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a:contourClr>
            <a:schemeClr val="bg1"/>
          </a:contourClr>
        </a:sp3d>
      </dsp:spPr>
      <dsp:style>
        <a:lnRef idx="1">
          <a:scrgbClr r="0" g="0" b="0"/>
        </a:lnRef>
        <a:fillRef idx="1">
          <a:scrgbClr r="0" g="0" b="0"/>
        </a:fillRef>
        <a:effectRef idx="2">
          <a:scrgbClr r="0" g="0" b="0"/>
        </a:effectRef>
        <a:fontRef idx="minor"/>
      </dsp:style>
    </dsp:sp>
    <dsp:sp modelId="{B420D2EF-54BF-484A-9822-7411E9F90E6C}">
      <dsp:nvSpPr>
        <dsp:cNvPr id="0" name=""/>
        <dsp:cNvSpPr/>
      </dsp:nvSpPr>
      <dsp:spPr>
        <a:xfrm>
          <a:off x="201930" y="3677781"/>
          <a:ext cx="2827020" cy="590400"/>
        </a:xfrm>
        <a:prstGeom prst="round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855" tIns="0" rIns="106855" bIns="0" numCol="1" spcCol="1270" anchor="ctr" anchorCtr="0">
          <a:noAutofit/>
        </a:bodyPr>
        <a:lstStyle/>
        <a:p>
          <a:pPr lvl="0" algn="l" defTabSz="1066800" rtl="0">
            <a:lnSpc>
              <a:spcPct val="90000"/>
            </a:lnSpc>
            <a:spcBef>
              <a:spcPct val="0"/>
            </a:spcBef>
            <a:spcAft>
              <a:spcPct val="35000"/>
            </a:spcAft>
          </a:pPr>
          <a:r>
            <a:rPr lang="zh-TW" altLang="en-US" sz="2400" kern="1200" smtClean="0">
              <a:latin typeface="微軟正黑體" pitchFamily="34" charset="-120"/>
              <a:ea typeface="微軟正黑體" pitchFamily="34" charset="-120"/>
            </a:rPr>
            <a:t>電磁式觸控面板</a:t>
          </a:r>
          <a:endParaRPr lang="zh-TW" altLang="en-US" sz="2400" kern="1200">
            <a:latin typeface="微軟正黑體" pitchFamily="34" charset="-120"/>
            <a:ea typeface="微軟正黑體" pitchFamily="34" charset="-120"/>
          </a:endParaRPr>
        </a:p>
      </dsp:txBody>
      <dsp:txXfrm>
        <a:off x="230751" y="3706602"/>
        <a:ext cx="2769378" cy="53275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6E47E4-2D04-4083-A7E2-684616C5BE5E}">
      <dsp:nvSpPr>
        <dsp:cNvPr id="0" name=""/>
        <dsp:cNvSpPr/>
      </dsp:nvSpPr>
      <dsp:spPr>
        <a:xfrm>
          <a:off x="146843" y="259688"/>
          <a:ext cx="3168402" cy="504000"/>
        </a:xfrm>
        <a:prstGeom prst="roundRect">
          <a:avLst/>
        </a:prstGeom>
        <a:solidFill>
          <a:schemeClr val="accent1">
            <a:lumMod val="20000"/>
            <a:lumOff val="80000"/>
            <a:alpha val="90000"/>
          </a:schemeClr>
        </a:solidFill>
        <a:ln w="9525" cap="flat" cmpd="sng" algn="ctr">
          <a:no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a:contourClr>
            <a:schemeClr val="bg1"/>
          </a:contourClr>
        </a:sp3d>
      </dsp:spPr>
      <dsp:style>
        <a:lnRef idx="1">
          <a:scrgbClr r="0" g="0" b="0"/>
        </a:lnRef>
        <a:fillRef idx="1">
          <a:scrgbClr r="0" g="0" b="0"/>
        </a:fillRef>
        <a:effectRef idx="2">
          <a:scrgbClr r="0" g="0" b="0"/>
        </a:effectRef>
        <a:fontRef idx="minor"/>
      </dsp:style>
    </dsp:sp>
    <dsp:sp modelId="{1F78402B-D50C-4096-BE17-BA941E0405C8}">
      <dsp:nvSpPr>
        <dsp:cNvPr id="0" name=""/>
        <dsp:cNvSpPr/>
      </dsp:nvSpPr>
      <dsp:spPr>
        <a:xfrm>
          <a:off x="201930" y="48981"/>
          <a:ext cx="2827020" cy="590400"/>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855" tIns="0" rIns="106855" bIns="0" numCol="1" spcCol="1270" anchor="ctr" anchorCtr="0">
          <a:noAutofit/>
        </a:bodyPr>
        <a:lstStyle/>
        <a:p>
          <a:pPr lvl="0" algn="l" defTabSz="1066800" rtl="0">
            <a:lnSpc>
              <a:spcPct val="90000"/>
            </a:lnSpc>
            <a:spcBef>
              <a:spcPct val="0"/>
            </a:spcBef>
            <a:spcAft>
              <a:spcPct val="35000"/>
            </a:spcAft>
          </a:pPr>
          <a:r>
            <a:rPr lang="zh-TW" altLang="en-US" sz="2400" kern="1200" smtClean="0">
              <a:latin typeface="微軟正黑體" pitchFamily="34" charset="-120"/>
              <a:ea typeface="微軟正黑體" pitchFamily="34" charset="-120"/>
            </a:rPr>
            <a:t>電阻式觸控面板</a:t>
          </a:r>
          <a:endParaRPr lang="zh-TW" altLang="en-US" sz="2400" kern="1200">
            <a:latin typeface="微軟正黑體" pitchFamily="34" charset="-120"/>
            <a:ea typeface="微軟正黑體" pitchFamily="34" charset="-120"/>
          </a:endParaRPr>
        </a:p>
      </dsp:txBody>
      <dsp:txXfrm>
        <a:off x="230751" y="77802"/>
        <a:ext cx="2769378" cy="532758"/>
      </dsp:txXfrm>
    </dsp:sp>
    <dsp:sp modelId="{26CFBAD5-1690-415E-B47B-84530C0FDFE8}">
      <dsp:nvSpPr>
        <dsp:cNvPr id="0" name=""/>
        <dsp:cNvSpPr/>
      </dsp:nvSpPr>
      <dsp:spPr>
        <a:xfrm>
          <a:off x="146843" y="1166888"/>
          <a:ext cx="3168402" cy="504000"/>
        </a:xfrm>
        <a:prstGeom prst="roundRect">
          <a:avLst/>
        </a:prstGeom>
        <a:solidFill>
          <a:schemeClr val="accent1">
            <a:lumMod val="20000"/>
            <a:lumOff val="80000"/>
            <a:alpha val="90000"/>
          </a:schemeClr>
        </a:solidFill>
        <a:ln w="9525" cap="flat" cmpd="sng" algn="ctr">
          <a:no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a:contourClr>
            <a:schemeClr val="bg1"/>
          </a:contourClr>
        </a:sp3d>
      </dsp:spPr>
      <dsp:style>
        <a:lnRef idx="1">
          <a:scrgbClr r="0" g="0" b="0"/>
        </a:lnRef>
        <a:fillRef idx="1">
          <a:scrgbClr r="0" g="0" b="0"/>
        </a:fillRef>
        <a:effectRef idx="2">
          <a:scrgbClr r="0" g="0" b="0"/>
        </a:effectRef>
        <a:fontRef idx="minor"/>
      </dsp:style>
    </dsp:sp>
    <dsp:sp modelId="{EFDF4B4E-1471-418B-9775-C8A2B5CF1AF2}">
      <dsp:nvSpPr>
        <dsp:cNvPr id="0" name=""/>
        <dsp:cNvSpPr/>
      </dsp:nvSpPr>
      <dsp:spPr>
        <a:xfrm>
          <a:off x="201930" y="956181"/>
          <a:ext cx="2827020" cy="590400"/>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855" tIns="0" rIns="106855" bIns="0" numCol="1" spcCol="1270" anchor="ctr" anchorCtr="0">
          <a:noAutofit/>
        </a:bodyPr>
        <a:lstStyle/>
        <a:p>
          <a:pPr lvl="0" algn="l" defTabSz="1066800" rtl="0">
            <a:lnSpc>
              <a:spcPct val="90000"/>
            </a:lnSpc>
            <a:spcBef>
              <a:spcPct val="0"/>
            </a:spcBef>
            <a:spcAft>
              <a:spcPct val="35000"/>
            </a:spcAft>
          </a:pPr>
          <a:r>
            <a:rPr lang="zh-TW" altLang="en-US" sz="2400" kern="1200" smtClean="0">
              <a:latin typeface="微軟正黑體" pitchFamily="34" charset="-120"/>
              <a:ea typeface="微軟正黑體" pitchFamily="34" charset="-120"/>
            </a:rPr>
            <a:t>電容式觸控面板</a:t>
          </a:r>
          <a:endParaRPr lang="zh-TW" altLang="en-US" sz="2400" kern="1200">
            <a:latin typeface="微軟正黑體" pitchFamily="34" charset="-120"/>
            <a:ea typeface="微軟正黑體" pitchFamily="34" charset="-120"/>
          </a:endParaRPr>
        </a:p>
      </dsp:txBody>
      <dsp:txXfrm>
        <a:off x="230751" y="985002"/>
        <a:ext cx="2769378" cy="532758"/>
      </dsp:txXfrm>
    </dsp:sp>
    <dsp:sp modelId="{6C498867-88D0-45CA-88D8-F308D6386227}">
      <dsp:nvSpPr>
        <dsp:cNvPr id="0" name=""/>
        <dsp:cNvSpPr/>
      </dsp:nvSpPr>
      <dsp:spPr>
        <a:xfrm>
          <a:off x="146843" y="2074088"/>
          <a:ext cx="3168402" cy="504000"/>
        </a:xfrm>
        <a:prstGeom prst="roundRect">
          <a:avLst/>
        </a:prstGeom>
        <a:solidFill>
          <a:schemeClr val="accent1">
            <a:lumMod val="20000"/>
            <a:lumOff val="80000"/>
            <a:alpha val="90000"/>
          </a:schemeClr>
        </a:solidFill>
        <a:ln w="9525" cap="flat" cmpd="sng" algn="ctr">
          <a:no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a:contourClr>
            <a:schemeClr val="bg1"/>
          </a:contourClr>
        </a:sp3d>
      </dsp:spPr>
      <dsp:style>
        <a:lnRef idx="1">
          <a:scrgbClr r="0" g="0" b="0"/>
        </a:lnRef>
        <a:fillRef idx="1">
          <a:scrgbClr r="0" g="0" b="0"/>
        </a:fillRef>
        <a:effectRef idx="2">
          <a:scrgbClr r="0" g="0" b="0"/>
        </a:effectRef>
        <a:fontRef idx="minor"/>
      </dsp:style>
    </dsp:sp>
    <dsp:sp modelId="{1C4CABAC-AF11-45F3-9193-C4AE592B31B9}">
      <dsp:nvSpPr>
        <dsp:cNvPr id="0" name=""/>
        <dsp:cNvSpPr/>
      </dsp:nvSpPr>
      <dsp:spPr>
        <a:xfrm>
          <a:off x="201930" y="1863381"/>
          <a:ext cx="2827020" cy="59040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855" tIns="0" rIns="106855" bIns="0" numCol="1" spcCol="1270" anchor="ctr" anchorCtr="0">
          <a:noAutofit/>
        </a:bodyPr>
        <a:lstStyle/>
        <a:p>
          <a:pPr lvl="0" algn="l" defTabSz="1066800" rtl="0">
            <a:lnSpc>
              <a:spcPct val="90000"/>
            </a:lnSpc>
            <a:spcBef>
              <a:spcPct val="0"/>
            </a:spcBef>
            <a:spcAft>
              <a:spcPct val="35000"/>
            </a:spcAft>
          </a:pPr>
          <a:r>
            <a:rPr lang="zh-TW" altLang="en-US" sz="2400" kern="1200" smtClean="0">
              <a:latin typeface="微軟正黑體" pitchFamily="34" charset="-120"/>
              <a:ea typeface="微軟正黑體" pitchFamily="34" charset="-120"/>
            </a:rPr>
            <a:t>音波式觸控面板</a:t>
          </a:r>
          <a:endParaRPr lang="zh-TW" altLang="en-US" sz="2400" kern="1200">
            <a:latin typeface="微軟正黑體" pitchFamily="34" charset="-120"/>
            <a:ea typeface="微軟正黑體" pitchFamily="34" charset="-120"/>
          </a:endParaRPr>
        </a:p>
      </dsp:txBody>
      <dsp:txXfrm>
        <a:off x="230751" y="1892202"/>
        <a:ext cx="2769378" cy="532758"/>
      </dsp:txXfrm>
    </dsp:sp>
    <dsp:sp modelId="{580F5912-A1A4-41CA-9EED-EA36455F189C}">
      <dsp:nvSpPr>
        <dsp:cNvPr id="0" name=""/>
        <dsp:cNvSpPr/>
      </dsp:nvSpPr>
      <dsp:spPr>
        <a:xfrm>
          <a:off x="146843" y="2981288"/>
          <a:ext cx="3168402" cy="504000"/>
        </a:xfrm>
        <a:prstGeom prst="roundRect">
          <a:avLst/>
        </a:prstGeom>
        <a:solidFill>
          <a:schemeClr val="accent1">
            <a:lumMod val="20000"/>
            <a:lumOff val="80000"/>
            <a:alpha val="90000"/>
          </a:schemeClr>
        </a:solidFill>
        <a:ln w="9525" cap="flat" cmpd="sng" algn="ctr">
          <a:no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a:contourClr>
            <a:schemeClr val="bg1"/>
          </a:contourClr>
        </a:sp3d>
      </dsp:spPr>
      <dsp:style>
        <a:lnRef idx="1">
          <a:scrgbClr r="0" g="0" b="0"/>
        </a:lnRef>
        <a:fillRef idx="1">
          <a:scrgbClr r="0" g="0" b="0"/>
        </a:fillRef>
        <a:effectRef idx="2">
          <a:scrgbClr r="0" g="0" b="0"/>
        </a:effectRef>
        <a:fontRef idx="minor"/>
      </dsp:style>
    </dsp:sp>
    <dsp:sp modelId="{8C6D55FB-6287-414D-B8E9-493B621907EA}">
      <dsp:nvSpPr>
        <dsp:cNvPr id="0" name=""/>
        <dsp:cNvSpPr/>
      </dsp:nvSpPr>
      <dsp:spPr>
        <a:xfrm>
          <a:off x="201930" y="2770581"/>
          <a:ext cx="2827020" cy="590400"/>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855" tIns="0" rIns="106855" bIns="0" numCol="1" spcCol="1270" anchor="ctr" anchorCtr="0">
          <a:noAutofit/>
        </a:bodyPr>
        <a:lstStyle/>
        <a:p>
          <a:pPr lvl="0" algn="l" defTabSz="1066800" rtl="0">
            <a:lnSpc>
              <a:spcPct val="90000"/>
            </a:lnSpc>
            <a:spcBef>
              <a:spcPct val="0"/>
            </a:spcBef>
            <a:spcAft>
              <a:spcPct val="35000"/>
            </a:spcAft>
          </a:pPr>
          <a:r>
            <a:rPr lang="zh-TW" altLang="en-US" sz="2400" kern="1200" smtClean="0">
              <a:latin typeface="微軟正黑體" pitchFamily="34" charset="-120"/>
              <a:ea typeface="微軟正黑體" pitchFamily="34" charset="-120"/>
            </a:rPr>
            <a:t>光學式觸控面板</a:t>
          </a:r>
          <a:endParaRPr lang="zh-TW" altLang="en-US" sz="2400" kern="1200">
            <a:latin typeface="微軟正黑體" pitchFamily="34" charset="-120"/>
            <a:ea typeface="微軟正黑體" pitchFamily="34" charset="-120"/>
          </a:endParaRPr>
        </a:p>
      </dsp:txBody>
      <dsp:txXfrm>
        <a:off x="230751" y="2799402"/>
        <a:ext cx="2769378" cy="532758"/>
      </dsp:txXfrm>
    </dsp:sp>
    <dsp:sp modelId="{575CF163-6616-466D-AC51-286D51FA6FAB}">
      <dsp:nvSpPr>
        <dsp:cNvPr id="0" name=""/>
        <dsp:cNvSpPr/>
      </dsp:nvSpPr>
      <dsp:spPr>
        <a:xfrm>
          <a:off x="146843" y="3888489"/>
          <a:ext cx="3168402" cy="504000"/>
        </a:xfrm>
        <a:prstGeom prst="roundRect">
          <a:avLst/>
        </a:prstGeom>
        <a:solidFill>
          <a:schemeClr val="accent1">
            <a:lumMod val="20000"/>
            <a:lumOff val="80000"/>
            <a:alpha val="90000"/>
          </a:schemeClr>
        </a:solidFill>
        <a:ln w="9525" cap="flat" cmpd="sng" algn="ctr">
          <a:no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a:contourClr>
            <a:schemeClr val="bg1"/>
          </a:contourClr>
        </a:sp3d>
      </dsp:spPr>
      <dsp:style>
        <a:lnRef idx="1">
          <a:scrgbClr r="0" g="0" b="0"/>
        </a:lnRef>
        <a:fillRef idx="1">
          <a:scrgbClr r="0" g="0" b="0"/>
        </a:fillRef>
        <a:effectRef idx="2">
          <a:scrgbClr r="0" g="0" b="0"/>
        </a:effectRef>
        <a:fontRef idx="minor"/>
      </dsp:style>
    </dsp:sp>
    <dsp:sp modelId="{B420D2EF-54BF-484A-9822-7411E9F90E6C}">
      <dsp:nvSpPr>
        <dsp:cNvPr id="0" name=""/>
        <dsp:cNvSpPr/>
      </dsp:nvSpPr>
      <dsp:spPr>
        <a:xfrm>
          <a:off x="201930" y="3677781"/>
          <a:ext cx="2827020" cy="590400"/>
        </a:xfrm>
        <a:prstGeom prst="round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855" tIns="0" rIns="106855" bIns="0" numCol="1" spcCol="1270" anchor="ctr" anchorCtr="0">
          <a:noAutofit/>
        </a:bodyPr>
        <a:lstStyle/>
        <a:p>
          <a:pPr lvl="0" algn="l" defTabSz="1066800" rtl="0">
            <a:lnSpc>
              <a:spcPct val="90000"/>
            </a:lnSpc>
            <a:spcBef>
              <a:spcPct val="0"/>
            </a:spcBef>
            <a:spcAft>
              <a:spcPct val="35000"/>
            </a:spcAft>
          </a:pPr>
          <a:r>
            <a:rPr lang="zh-TW" altLang="en-US" sz="2400" kern="1200" smtClean="0">
              <a:latin typeface="微軟正黑體" pitchFamily="34" charset="-120"/>
              <a:ea typeface="微軟正黑體" pitchFamily="34" charset="-120"/>
            </a:rPr>
            <a:t>電磁式觸控面板</a:t>
          </a:r>
          <a:endParaRPr lang="zh-TW" altLang="en-US" sz="2400" kern="1200">
            <a:latin typeface="微軟正黑體" pitchFamily="34" charset="-120"/>
            <a:ea typeface="微軟正黑體" pitchFamily="34" charset="-120"/>
          </a:endParaRPr>
        </a:p>
      </dsp:txBody>
      <dsp:txXfrm>
        <a:off x="230751" y="3706602"/>
        <a:ext cx="2769378" cy="532758"/>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微軟正黑體" pitchFamily="34" charset="-120"/>
              </a:defRPr>
            </a:lvl1pPr>
          </a:lstStyle>
          <a:p>
            <a:endParaRPr lang="zh-TW" altLang="en-US"/>
          </a:p>
        </p:txBody>
      </p:sp>
      <p:sp>
        <p:nvSpPr>
          <p:cNvPr id="3" name="日期版面配置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微軟正黑體" pitchFamily="34" charset="-120"/>
              </a:defRPr>
            </a:lvl1pPr>
          </a:lstStyle>
          <a:p>
            <a:fld id="{CBAA15C8-E843-4E4F-8A25-8DEFF9328FD2}" type="datetimeFigureOut">
              <a:rPr lang="zh-TW" altLang="en-US" smtClean="0"/>
              <a:pPr/>
              <a:t>2012/7/23</a:t>
            </a:fld>
            <a:endParaRPr lang="zh-TW" altLang="en-US"/>
          </a:p>
        </p:txBody>
      </p:sp>
      <p:sp>
        <p:nvSpPr>
          <p:cNvPr id="4" name="投影片圖像版面配置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微軟正黑體" pitchFamily="34" charset="-120"/>
              </a:defRPr>
            </a:lvl1pPr>
          </a:lstStyle>
          <a:p>
            <a:endParaRPr lang="zh-TW" altLang="en-US"/>
          </a:p>
        </p:txBody>
      </p:sp>
      <p:sp>
        <p:nvSpPr>
          <p:cNvPr id="7" name="投影片編號版面配置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ea typeface="微軟正黑體" pitchFamily="34" charset="-120"/>
              </a:defRPr>
            </a:lvl1pPr>
          </a:lstStyle>
          <a:p>
            <a:fld id="{738389F6-9824-477A-82DC-407C7B8039A3}" type="slidenum">
              <a:rPr lang="zh-TW" altLang="en-US" smtClean="0"/>
              <a:pPr/>
              <a:t>‹#›</a:t>
            </a:fld>
            <a:endParaRPr lang="zh-TW" altLang="en-US"/>
          </a:p>
        </p:txBody>
      </p:sp>
    </p:spTree>
    <p:extLst>
      <p:ext uri="{BB962C8B-B14F-4D97-AF65-F5344CB8AC3E}">
        <p14:creationId xmlns:p14="http://schemas.microsoft.com/office/powerpoint/2010/main" val="34762695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微軟正黑體" pitchFamily="34" charset="-120"/>
        <a:cs typeface="+mn-cs"/>
      </a:defRPr>
    </a:lvl1pPr>
    <a:lvl2pPr marL="457200" algn="l" defTabSz="914400" rtl="0" eaLnBrk="1" latinLnBrk="0" hangingPunct="1">
      <a:defRPr sz="1200" kern="1200">
        <a:solidFill>
          <a:schemeClr val="tx1"/>
        </a:solidFill>
        <a:latin typeface="+mn-lt"/>
        <a:ea typeface="微軟正黑體" pitchFamily="34" charset="-120"/>
        <a:cs typeface="+mn-cs"/>
      </a:defRPr>
    </a:lvl2pPr>
    <a:lvl3pPr marL="914400" algn="l" defTabSz="914400" rtl="0" eaLnBrk="1" latinLnBrk="0" hangingPunct="1">
      <a:defRPr sz="1200" kern="1200">
        <a:solidFill>
          <a:schemeClr val="tx1"/>
        </a:solidFill>
        <a:latin typeface="+mn-lt"/>
        <a:ea typeface="微軟正黑體" pitchFamily="34" charset="-120"/>
        <a:cs typeface="+mn-cs"/>
      </a:defRPr>
    </a:lvl3pPr>
    <a:lvl4pPr marL="1371600" algn="l" defTabSz="914400" rtl="0" eaLnBrk="1" latinLnBrk="0" hangingPunct="1">
      <a:defRPr sz="1200" kern="1200">
        <a:solidFill>
          <a:schemeClr val="tx1"/>
        </a:solidFill>
        <a:latin typeface="+mn-lt"/>
        <a:ea typeface="微軟正黑體" pitchFamily="34" charset="-120"/>
        <a:cs typeface="+mn-cs"/>
      </a:defRPr>
    </a:lvl4pPr>
    <a:lvl5pPr marL="1828800" algn="l" defTabSz="914400" rtl="0" eaLnBrk="1" latinLnBrk="0" hangingPunct="1">
      <a:defRPr sz="1200" kern="1200">
        <a:solidFill>
          <a:schemeClr val="tx1"/>
        </a:solidFill>
        <a:latin typeface="+mn-lt"/>
        <a:ea typeface="微軟正黑體" pitchFamily="34" charset="-12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sp>
        <p:nvSpPr>
          <p:cNvPr id="2" name="標題 1"/>
          <p:cNvSpPr>
            <a:spLocks noGrp="1"/>
          </p:cNvSpPr>
          <p:nvPr>
            <p:ph type="ctrTitle"/>
          </p:nvPr>
        </p:nvSpPr>
        <p:spPr>
          <a:xfrm>
            <a:off x="611560" y="836712"/>
            <a:ext cx="1941984" cy="4752528"/>
          </a:xfrm>
        </p:spPr>
        <p:txBody>
          <a:bodyPr vert="eaVert">
            <a:noAutofit/>
          </a:bodyPr>
          <a:lstStyle>
            <a:lvl1pPr>
              <a:defRPr sz="5400">
                <a:latin typeface="微軟正黑體" pitchFamily="34" charset="-120"/>
                <a:ea typeface="微軟正黑體" pitchFamily="34" charset="-120"/>
              </a:defRPr>
            </a:lvl1p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403648" y="5733256"/>
            <a:ext cx="6400800" cy="481608"/>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zh-TW" altLang="en-US"/>
          </a:p>
        </p:txBody>
      </p:sp>
      <p:sp>
        <p:nvSpPr>
          <p:cNvPr id="4" name="日期版面配置區 3"/>
          <p:cNvSpPr>
            <a:spLocks noGrp="1"/>
          </p:cNvSpPr>
          <p:nvPr>
            <p:ph type="dt" sz="half" idx="10"/>
          </p:nvPr>
        </p:nvSpPr>
        <p:spPr/>
        <p:txBody>
          <a:bodyPr/>
          <a:lstStyle/>
          <a:p>
            <a:fld id="{999FB746-7A23-455A-9B29-F0677BA475C4}" type="datetime1">
              <a:rPr lang="zh-TW" altLang="en-US" smtClean="0"/>
              <a:t>2012/7/23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E4B82B77-8944-434F-B7DD-8B8655204DA5}" type="slidenum">
              <a:rPr lang="zh-TW" altLang="en-US" smtClean="0"/>
              <a:pPr/>
              <a:t>‹#›</a:t>
            </a:fld>
            <a:endParaRPr lang="zh-TW" altLang="en-US"/>
          </a:p>
        </p:txBody>
      </p:sp>
    </p:spTree>
    <p:extLst>
      <p:ext uri="{BB962C8B-B14F-4D97-AF65-F5344CB8AC3E}">
        <p14:creationId xmlns:p14="http://schemas.microsoft.com/office/powerpoint/2010/main" val="13761462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lvl1pPr>
              <a:defRPr b="0">
                <a:latin typeface="微軟正黑體" pitchFamily="34" charset="-120"/>
                <a:ea typeface="微軟正黑體" pitchFamily="34" charset="-120"/>
              </a:defRPr>
            </a:lvl1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BDEEF385-7CC8-4CD0-A8FA-129EDD48906A}" type="datetime1">
              <a:rPr lang="zh-TW" altLang="en-US" smtClean="0"/>
              <a:t>2012/7/23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E4B82B77-8944-434F-B7DD-8B8655204DA5}" type="slidenum">
              <a:rPr lang="zh-TW" altLang="en-US" smtClean="0"/>
              <a:pPr/>
              <a:t>‹#›</a:t>
            </a:fld>
            <a:endParaRPr lang="zh-TW" altLang="en-US"/>
          </a:p>
        </p:txBody>
      </p:sp>
    </p:spTree>
    <p:extLst>
      <p:ext uri="{BB962C8B-B14F-4D97-AF65-F5344CB8AC3E}">
        <p14:creationId xmlns:p14="http://schemas.microsoft.com/office/powerpoint/2010/main" val="16997486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p>
            <a:fld id="{E2CE3940-E88E-4BC9-94A5-BA5D5BD50EDA}" type="datetime1">
              <a:rPr lang="zh-TW" altLang="en-US" smtClean="0"/>
              <a:t>2012/7/23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E4B82B77-8944-434F-B7DD-8B8655204DA5}" type="slidenum">
              <a:rPr lang="zh-TW" altLang="en-US" smtClean="0"/>
              <a:pPr/>
              <a:t>‹#›</a:t>
            </a:fld>
            <a:endParaRPr lang="zh-TW" altLang="en-US"/>
          </a:p>
        </p:txBody>
      </p:sp>
    </p:spTree>
    <p:extLst>
      <p:ext uri="{BB962C8B-B14F-4D97-AF65-F5344CB8AC3E}">
        <p14:creationId xmlns:p14="http://schemas.microsoft.com/office/powerpoint/2010/main" val="3515243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lang="zh-TW" altLang="en-US" sz="2400" b="0" kern="1200" smtClean="0">
                <a:solidFill>
                  <a:srgbClr val="002060"/>
                </a:solidFill>
                <a:latin typeface="微軟正黑體" pitchFamily="34" charset="-120"/>
                <a:ea typeface="微軟正黑體" pitchFamily="34" charset="-120"/>
                <a:cs typeface="+mn-cs"/>
              </a:defRPr>
            </a:lvl1pPr>
            <a:lvl2pPr marL="361950" indent="-180975">
              <a:defRPr sz="2400"/>
            </a:lvl2pPr>
            <a:lvl3pPr>
              <a:defRPr sz="2000"/>
            </a:lvl3pPr>
            <a:lvl4pPr>
              <a:defRPr sz="1800"/>
            </a:lvl4pPr>
            <a:lvl5pPr>
              <a:defRPr sz="1800"/>
            </a:lvl5pPr>
            <a:lvl6pPr>
              <a:defRPr sz="1800"/>
            </a:lvl6pPr>
            <a:lvl7pPr>
              <a:defRPr sz="1800"/>
            </a:lvl7pPr>
            <a:lvl8pPr>
              <a:defRPr sz="1800"/>
            </a:lvl8pPr>
            <a:lvl9pPr>
              <a:defRPr sz="1800"/>
            </a:lvl9pPr>
          </a:lstStyle>
          <a:p>
            <a:pPr marL="0" lvl="0" indent="0" algn="l" defTabSz="914400" rtl="0" eaLnBrk="1" latinLnBrk="0" hangingPunct="1">
              <a:spcBef>
                <a:spcPts val="1200"/>
              </a:spcBef>
              <a:spcAft>
                <a:spcPts val="600"/>
              </a:spcAft>
              <a:buFontTx/>
              <a:buNone/>
            </a:pPr>
            <a:r>
              <a:rPr lang="zh-TW" altLang="en-US" smtClean="0"/>
              <a:t>按一下以編輯母片文字樣式</a:t>
            </a:r>
          </a:p>
          <a:p>
            <a:pPr marL="0" lvl="1" indent="0" algn="l" defTabSz="914400" rtl="0" eaLnBrk="1" latinLnBrk="0" hangingPunct="1">
              <a:spcBef>
                <a:spcPts val="1200"/>
              </a:spcBef>
              <a:spcAft>
                <a:spcPts val="600"/>
              </a:spcAft>
              <a:buFontTx/>
              <a:buNone/>
            </a:pPr>
            <a:r>
              <a:rPr lang="zh-TW" altLang="en-US" smtClean="0"/>
              <a:t>第二層</a:t>
            </a:r>
          </a:p>
        </p:txBody>
      </p:sp>
      <p:sp>
        <p:nvSpPr>
          <p:cNvPr id="5" name="日期版面配置區 4"/>
          <p:cNvSpPr>
            <a:spLocks noGrp="1"/>
          </p:cNvSpPr>
          <p:nvPr>
            <p:ph type="dt" sz="half" idx="10"/>
          </p:nvPr>
        </p:nvSpPr>
        <p:spPr/>
        <p:txBody>
          <a:bodyPr/>
          <a:lstStyle/>
          <a:p>
            <a:fld id="{8F147D9F-9C45-40D7-AF16-F2CCB0FB8682}" type="datetime1">
              <a:rPr lang="zh-TW" altLang="en-US" smtClean="0"/>
              <a:t>2012/7/23</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E4B82B77-8944-434F-B7DD-8B8655204DA5}" type="slidenum">
              <a:rPr lang="zh-TW" altLang="en-US" smtClean="0"/>
              <a:pPr/>
              <a:t>‹#›</a:t>
            </a:fld>
            <a:endParaRPr lang="zh-TW" altLang="en-US"/>
          </a:p>
        </p:txBody>
      </p:sp>
      <p:sp>
        <p:nvSpPr>
          <p:cNvPr id="8" name="圓角矩形 7"/>
          <p:cNvSpPr/>
          <p:nvPr/>
        </p:nvSpPr>
        <p:spPr>
          <a:xfrm>
            <a:off x="4644008" y="1772816"/>
            <a:ext cx="4104456" cy="4032448"/>
          </a:xfrm>
          <a:prstGeom prst="roundRect">
            <a:avLst>
              <a:gd name="adj" fmla="val 3684"/>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ea typeface="微軟正黑體" pitchFamily="34" charset="-120"/>
            </a:endParaRPr>
          </a:p>
        </p:txBody>
      </p:sp>
    </p:spTree>
    <p:extLst>
      <p:ext uri="{BB962C8B-B14F-4D97-AF65-F5344CB8AC3E}">
        <p14:creationId xmlns:p14="http://schemas.microsoft.com/office/powerpoint/2010/main" val="4327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8865E477-A185-4A7A-9837-31A61324C170}" type="datetime1">
              <a:rPr lang="zh-TW" altLang="en-US" smtClean="0"/>
              <a:t>2012/7/23</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E4B82B77-8944-434F-B7DD-8B8655204DA5}" type="slidenum">
              <a:rPr lang="zh-TW" altLang="en-US" smtClean="0"/>
              <a:pPr/>
              <a:t>‹#›</a:t>
            </a:fld>
            <a:endParaRPr lang="zh-TW" altLang="en-US"/>
          </a:p>
        </p:txBody>
      </p:sp>
    </p:spTree>
    <p:extLst>
      <p:ext uri="{BB962C8B-B14F-4D97-AF65-F5344CB8AC3E}">
        <p14:creationId xmlns:p14="http://schemas.microsoft.com/office/powerpoint/2010/main" val="11059450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57C19EF0-5089-405A-9401-3C90494871CC}" type="datetime1">
              <a:rPr lang="zh-TW" altLang="en-US" smtClean="0"/>
              <a:t>2012/7/23</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E4B82B77-8944-434F-B7DD-8B8655204DA5}" type="slidenum">
              <a:rPr lang="zh-TW" altLang="en-US" smtClean="0"/>
              <a:t>‹#›</a:t>
            </a:fld>
            <a:endParaRPr lang="zh-TW" altLang="en-US"/>
          </a:p>
        </p:txBody>
      </p:sp>
    </p:spTree>
    <p:extLst>
      <p:ext uri="{BB962C8B-B14F-4D97-AF65-F5344CB8AC3E}">
        <p14:creationId xmlns:p14="http://schemas.microsoft.com/office/powerpoint/2010/main" val="17860464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標題及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solidFill>
            <a:srgbClr val="FFFFFF">
              <a:alpha val="50196"/>
            </a:srgbClr>
          </a:solidFill>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D1D009EE-1803-4EFF-B409-F09CE031E9CA}" type="datetime1">
              <a:rPr lang="zh-TW" altLang="en-US" smtClean="0"/>
              <a:t>2012/7/23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B22106D-9A81-4948-A6F6-3E283DB8FCCA}" type="slidenum">
              <a:rPr lang="zh-TW" altLang="en-US" smtClean="0"/>
              <a:t>‹#›</a:t>
            </a:fld>
            <a:endParaRPr lang="zh-TW" altLang="en-US"/>
          </a:p>
        </p:txBody>
      </p:sp>
    </p:spTree>
    <p:extLst>
      <p:ext uri="{BB962C8B-B14F-4D97-AF65-F5344CB8AC3E}">
        <p14:creationId xmlns:p14="http://schemas.microsoft.com/office/powerpoint/2010/main" val="5576158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9">
            <a:lum/>
          </a:blip>
          <a:srcRect/>
          <a:stretch>
            <a:fillRect/>
          </a:stretch>
        </a:blipFill>
        <a:effectLst/>
      </p:bgPr>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457200" y="274638"/>
            <a:ext cx="8229600" cy="1143000"/>
          </a:xfrm>
          <a:prstGeom prst="rect">
            <a:avLst/>
          </a:prstGeom>
        </p:spPr>
        <p:txBody>
          <a:bodyPr vert="horz" lIns="91440" tIns="45720" rIns="91440" bIns="45720" rtlCol="0" anchor="ct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marL="0" lvl="0" indent="0" algn="l" defTabSz="914400" rtl="0" eaLnBrk="1" latinLnBrk="0" hangingPunct="1">
              <a:spcBef>
                <a:spcPts val="1200"/>
              </a:spcBef>
              <a:spcAft>
                <a:spcPts val="600"/>
              </a:spcAft>
              <a:buFontTx/>
              <a:buNone/>
            </a:pPr>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ea typeface="微軟正黑體" pitchFamily="34" charset="-120"/>
              </a:defRPr>
            </a:lvl1pPr>
          </a:lstStyle>
          <a:p>
            <a:fld id="{51CA5DF3-ED62-4C0C-90AB-5A41526BA78A}" type="datetime1">
              <a:rPr lang="zh-TW" altLang="en-US" smtClean="0"/>
              <a:t>2012/7/23</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ea typeface="微軟正黑體" pitchFamily="34" charset="-120"/>
              </a:defRPr>
            </a:lvl1pPr>
          </a:lstStyle>
          <a:p>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ea typeface="微軟正黑體" pitchFamily="34" charset="-120"/>
              </a:defRPr>
            </a:lvl1pPr>
          </a:lstStyle>
          <a:p>
            <a:fld id="{E4B82B77-8944-434F-B7DD-8B8655204DA5}" type="slidenum">
              <a:rPr lang="zh-TW" altLang="en-US" smtClean="0"/>
              <a:pPr/>
              <a:t>‹#›</a:t>
            </a:fld>
            <a:endParaRPr lang="zh-TW" altLang="en-US"/>
          </a:p>
        </p:txBody>
      </p:sp>
    </p:spTree>
    <p:extLst>
      <p:ext uri="{BB962C8B-B14F-4D97-AF65-F5344CB8AC3E}">
        <p14:creationId xmlns:p14="http://schemas.microsoft.com/office/powerpoint/2010/main" val="4230544178"/>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Lst>
  <p:hf sldNum="0" hdr="0" ftr="0" dt="0"/>
  <p:txStyles>
    <p:titleStyle>
      <a:lvl1pPr algn="ctr" defTabSz="914400" rtl="0" eaLnBrk="1" latinLnBrk="0" hangingPunct="1">
        <a:spcBef>
          <a:spcPct val="0"/>
        </a:spcBef>
        <a:buNone/>
        <a:defRPr sz="4400" b="1" kern="1200" cap="none" spc="5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j-lt"/>
          <a:ea typeface="微軟正黑體" pitchFamily="34" charset="-120"/>
          <a:cs typeface="+mj-cs"/>
        </a:defRPr>
      </a:lvl1pPr>
    </p:titleStyle>
    <p:bodyStyle>
      <a:lvl1pPr marL="0" indent="0" algn="l" defTabSz="914400" rtl="0" eaLnBrk="1" latinLnBrk="0" hangingPunct="1">
        <a:spcBef>
          <a:spcPts val="1200"/>
        </a:spcBef>
        <a:spcAft>
          <a:spcPts val="600"/>
        </a:spcAft>
        <a:buFontTx/>
        <a:buNone/>
        <a:defRPr lang="zh-TW" altLang="en-US" sz="2400" b="0" kern="1200" smtClean="0">
          <a:solidFill>
            <a:srgbClr val="002060"/>
          </a:solidFill>
          <a:latin typeface="微軟正黑體" pitchFamily="34" charset="-120"/>
          <a:ea typeface="微軟正黑體" pitchFamily="34" charset="-120"/>
          <a:cs typeface="+mn-cs"/>
        </a:defRPr>
      </a:lvl1pPr>
      <a:lvl2pPr marL="742950" indent="-285750" algn="l" defTabSz="914400" rtl="0" eaLnBrk="1" latinLnBrk="0" hangingPunct="1">
        <a:lnSpc>
          <a:spcPct val="114000"/>
        </a:lnSpc>
        <a:spcBef>
          <a:spcPct val="20000"/>
        </a:spcBef>
        <a:buClr>
          <a:schemeClr val="accent2"/>
        </a:buClr>
        <a:buFont typeface="Wingdings" pitchFamily="2" charset="2"/>
        <a:buChar char="²"/>
        <a:defRPr sz="2200" kern="1200">
          <a:solidFill>
            <a:srgbClr val="0070C0"/>
          </a:solidFill>
          <a:latin typeface="微軟正黑體" pitchFamily="34" charset="-120"/>
          <a:ea typeface="微軟正黑體" pitchFamily="34" charset="-120"/>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微軟正黑體" pitchFamily="34" charset="-120"/>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微軟正黑體" pitchFamily="34" charset="-120"/>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微軟正黑體" pitchFamily="34" charset="-12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6.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png"/><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png"/><Relationship Id="rId1" Type="http://schemas.openxmlformats.org/officeDocument/2006/relationships/slideLayout" Target="../slideLayouts/slideLayout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1.png"/><Relationship Id="rId1" Type="http://schemas.openxmlformats.org/officeDocument/2006/relationships/slideLayout" Target="../slideLayouts/slideLayout4.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5.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1.png"/><Relationship Id="rId1" Type="http://schemas.openxmlformats.org/officeDocument/2006/relationships/slideLayout" Target="../slideLayouts/slideLayout4.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6.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1.png"/><Relationship Id="rId1" Type="http://schemas.openxmlformats.org/officeDocument/2006/relationships/slideLayout" Target="../slideLayouts/slideLayout4.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3.jpg"/><Relationship Id="rId1" Type="http://schemas.openxmlformats.org/officeDocument/2006/relationships/slideLayout" Target="../slideLayouts/slideLayout4.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8.png"/><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3.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ctrTitle"/>
          </p:nvPr>
        </p:nvSpPr>
        <p:spPr/>
        <p:txBody>
          <a:bodyPr/>
          <a:lstStyle/>
          <a:p>
            <a:r>
              <a:rPr lang="zh-TW" altLang="zh-TW" smtClean="0"/>
              <a:t>觸控式面板</a:t>
            </a:r>
            <a:endParaRPr lang="zh-TW" altLang="en-US"/>
          </a:p>
        </p:txBody>
      </p:sp>
      <p:sp>
        <p:nvSpPr>
          <p:cNvPr id="13" name="副標題 12"/>
          <p:cNvSpPr>
            <a:spLocks noGrp="1"/>
          </p:cNvSpPr>
          <p:nvPr>
            <p:ph type="subTitle" idx="1"/>
          </p:nvPr>
        </p:nvSpPr>
        <p:spPr/>
        <p:txBody>
          <a:bodyPr/>
          <a:lstStyle/>
          <a:p>
            <a:endParaRPr lang="zh-TW" altLang="en-US"/>
          </a:p>
        </p:txBody>
      </p:sp>
      <p:pic>
        <p:nvPicPr>
          <p:cNvPr id="4099" name="Picture 3"/>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3752" b="97691" l="2148" r="100000">
                        <a14:foregroundMark x1="75973" y1="44156" x2="82013" y2="51371"/>
                        <a14:foregroundMark x1="59060" y1="14719" x2="94765" y2="19192"/>
                      </a14:backgroundRemoval>
                    </a14:imgEffect>
                  </a14:imgLayer>
                </a14:imgProps>
              </a:ext>
              <a:ext uri="{28A0092B-C50C-407E-A947-70E740481C1C}">
                <a14:useLocalDpi xmlns:a14="http://schemas.microsoft.com/office/drawing/2010/main" val="0"/>
              </a:ext>
            </a:extLst>
          </a:blip>
          <a:stretch>
            <a:fillRect/>
          </a:stretch>
        </p:blipFill>
        <p:spPr bwMode="auto">
          <a:xfrm>
            <a:off x="2987824" y="820986"/>
            <a:ext cx="5676900" cy="52806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045259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觸控技術應用面</a:t>
            </a:r>
            <a:endParaRPr lang="zh-TW" altLang="en-US" smtClean="0"/>
          </a:p>
        </p:txBody>
      </p:sp>
      <p:sp>
        <p:nvSpPr>
          <p:cNvPr id="3" name="文字版面配置區 2"/>
          <p:cNvSpPr>
            <a:spLocks noGrp="1"/>
          </p:cNvSpPr>
          <p:nvPr>
            <p:ph type="body" idx="1"/>
          </p:nvPr>
        </p:nvSpPr>
        <p:spPr/>
        <p:txBody>
          <a:bodyPr>
            <a:normAutofit lnSpcReduction="10000"/>
          </a:bodyPr>
          <a:lstStyle/>
          <a:p>
            <a:pPr marL="342900" lvl="0" indent="-342900">
              <a:lnSpc>
                <a:spcPct val="130000"/>
              </a:lnSpc>
              <a:buSzPct val="150000"/>
              <a:buBlip>
                <a:blip r:embed="rId3"/>
              </a:buBlip>
            </a:pPr>
            <a:r>
              <a:rPr lang="zh-TW" altLang="en-US"/>
              <a:t>工業應用</a:t>
            </a:r>
          </a:p>
          <a:p>
            <a:pPr lvl="1"/>
            <a:r>
              <a:rPr lang="zh-TW" altLang="en-US" smtClean="0"/>
              <a:t>自動加工機具、量測儀器、中央監控控制</a:t>
            </a:r>
          </a:p>
          <a:p>
            <a:pPr marL="342900" lvl="0" indent="-342900">
              <a:lnSpc>
                <a:spcPct val="130000"/>
              </a:lnSpc>
              <a:buSzPct val="150000"/>
              <a:buBlip>
                <a:blip r:embed="rId3"/>
              </a:buBlip>
            </a:pPr>
            <a:r>
              <a:rPr lang="zh-TW" altLang="en-US"/>
              <a:t>商業應用</a:t>
            </a:r>
          </a:p>
          <a:p>
            <a:pPr lvl="1"/>
            <a:r>
              <a:rPr lang="zh-TW" altLang="en-US" smtClean="0"/>
              <a:t>售票系統、</a:t>
            </a:r>
            <a:r>
              <a:rPr lang="en-US" altLang="zh-TW" smtClean="0"/>
              <a:t>POS</a:t>
            </a:r>
            <a:r>
              <a:rPr lang="zh-TW" altLang="en-US" smtClean="0"/>
              <a:t>、提款機、售票機、儲值機</a:t>
            </a:r>
          </a:p>
          <a:p>
            <a:pPr marL="342900" lvl="0" indent="-342900">
              <a:lnSpc>
                <a:spcPct val="130000"/>
              </a:lnSpc>
              <a:buSzPct val="150000"/>
              <a:buBlip>
                <a:blip r:embed="rId3"/>
              </a:buBlip>
            </a:pPr>
            <a:r>
              <a:rPr lang="zh-TW" altLang="en-US"/>
              <a:t>生活應用</a:t>
            </a:r>
          </a:p>
          <a:p>
            <a:pPr lvl="1"/>
            <a:r>
              <a:rPr lang="zh-TW" altLang="en-US" smtClean="0"/>
              <a:t>手機、衛星定位</a:t>
            </a:r>
            <a:r>
              <a:rPr lang="en-US" altLang="zh-TW" smtClean="0"/>
              <a:t>GPS</a:t>
            </a:r>
            <a:r>
              <a:rPr lang="zh-TW" altLang="en-US" smtClean="0"/>
              <a:t>、</a:t>
            </a:r>
            <a:r>
              <a:rPr lang="en-US" altLang="zh-TW" smtClean="0"/>
              <a:t>UMPC</a:t>
            </a:r>
            <a:r>
              <a:rPr lang="zh-TW" altLang="en-US" smtClean="0"/>
              <a:t>、小筆電</a:t>
            </a:r>
          </a:p>
          <a:p>
            <a:pPr marL="342900" lvl="0" indent="-342900">
              <a:lnSpc>
                <a:spcPct val="130000"/>
              </a:lnSpc>
              <a:buSzPct val="150000"/>
              <a:buBlip>
                <a:blip r:embed="rId3"/>
              </a:buBlip>
            </a:pPr>
            <a:r>
              <a:rPr lang="zh-TW" altLang="en-US"/>
              <a:t>教育娛樂</a:t>
            </a:r>
          </a:p>
          <a:p>
            <a:pPr lvl="1"/>
            <a:r>
              <a:rPr lang="zh-TW" altLang="en-US" smtClean="0"/>
              <a:t>電子書、隨身遊戲機、點歌機、電子字典</a:t>
            </a:r>
            <a:endParaRPr lang="zh-TW" altLang="en-US" smtClean="0"/>
          </a:p>
        </p:txBody>
      </p:sp>
    </p:spTree>
    <p:extLst>
      <p:ext uri="{BB962C8B-B14F-4D97-AF65-F5344CB8AC3E}">
        <p14:creationId xmlns:p14="http://schemas.microsoft.com/office/powerpoint/2010/main" val="33726062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1936" y="548680"/>
            <a:ext cx="3406775" cy="278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9000" y="178165"/>
            <a:ext cx="3787775" cy="1341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76056" y="1724719"/>
            <a:ext cx="2797175" cy="2278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41075" y="4077072"/>
            <a:ext cx="3695700" cy="2582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9552" y="3919554"/>
            <a:ext cx="3944937"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5108292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smtClean="0"/>
              <a:t>依構造和感測形式區分</a:t>
            </a:r>
            <a:endParaRPr lang="zh-TW" altLang="en-US"/>
          </a:p>
        </p:txBody>
      </p:sp>
      <p:graphicFrame>
        <p:nvGraphicFramePr>
          <p:cNvPr id="10" name="內容版面配置區 4"/>
          <p:cNvGraphicFramePr>
            <a:graphicFrameLocks noGrp="1"/>
          </p:cNvGraphicFramePr>
          <p:nvPr>
            <p:ph sz="half" idx="1"/>
            <p:extLst>
              <p:ext uri="{D42A27DB-BD31-4B8C-83A1-F6EECF244321}">
                <p14:modId xmlns:p14="http://schemas.microsoft.com/office/powerpoint/2010/main" val="3935573754"/>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32040" y="2420888"/>
            <a:ext cx="3406775" cy="278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8586911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smtClean="0"/>
              <a:t>依構造和感測形式區分</a:t>
            </a:r>
            <a:endParaRPr lang="zh-TW" altLang="en-US"/>
          </a:p>
        </p:txBody>
      </p:sp>
      <p:graphicFrame>
        <p:nvGraphicFramePr>
          <p:cNvPr id="9" name="內容版面配置區 4"/>
          <p:cNvGraphicFramePr>
            <a:graphicFrameLocks noGrp="1"/>
          </p:cNvGraphicFramePr>
          <p:nvPr>
            <p:ph sz="half" idx="1"/>
            <p:extLst>
              <p:ext uri="{D42A27DB-BD31-4B8C-83A1-F6EECF244321}">
                <p14:modId xmlns:p14="http://schemas.microsoft.com/office/powerpoint/2010/main" val="3935573754"/>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88024" y="3140968"/>
            <a:ext cx="3787775" cy="1341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5121758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smtClean="0"/>
              <a:t>依構造和感測形式區分</a:t>
            </a:r>
            <a:endParaRPr lang="zh-TW" altLang="en-US"/>
          </a:p>
        </p:txBody>
      </p:sp>
      <p:graphicFrame>
        <p:nvGraphicFramePr>
          <p:cNvPr id="12" name="內容版面配置區 4"/>
          <p:cNvGraphicFramePr>
            <a:graphicFrameLocks noGrp="1"/>
          </p:cNvGraphicFramePr>
          <p:nvPr>
            <p:ph sz="half" idx="1"/>
            <p:extLst>
              <p:ext uri="{D42A27DB-BD31-4B8C-83A1-F6EECF244321}">
                <p14:modId xmlns:p14="http://schemas.microsoft.com/office/powerpoint/2010/main" val="3935573754"/>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8" name="群組 7"/>
          <p:cNvGrpSpPr/>
          <p:nvPr/>
        </p:nvGrpSpPr>
        <p:grpSpPr>
          <a:xfrm>
            <a:off x="4716016" y="2516237"/>
            <a:ext cx="3940175" cy="2590800"/>
            <a:chOff x="4716016" y="2516237"/>
            <a:chExt cx="3940175" cy="2590800"/>
          </a:xfrm>
        </p:grpSpPr>
        <p:pic>
          <p:nvPicPr>
            <p:cNvPr id="7"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16016" y="2516237"/>
              <a:ext cx="3940175"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文字方塊 3"/>
            <p:cNvSpPr txBox="1"/>
            <p:nvPr/>
          </p:nvSpPr>
          <p:spPr>
            <a:xfrm>
              <a:off x="6228184" y="4766955"/>
              <a:ext cx="1152128" cy="246221"/>
            </a:xfrm>
            <a:prstGeom prst="rect">
              <a:avLst/>
            </a:prstGeom>
            <a:solidFill>
              <a:schemeClr val="bg1"/>
            </a:solidFill>
          </p:spPr>
          <p:txBody>
            <a:bodyPr wrap="square" rtlCol="0">
              <a:spAutoFit/>
            </a:bodyPr>
            <a:lstStyle/>
            <a:p>
              <a:r>
                <a:rPr lang="zh-TW" altLang="en-US" sz="1000" b="1">
                  <a:latin typeface="微軟正黑體" pitchFamily="34" charset="-120"/>
                  <a:ea typeface="微軟正黑體" pitchFamily="34" charset="-120"/>
                </a:rPr>
                <a:t>均勻聲波立場</a:t>
              </a:r>
            </a:p>
          </p:txBody>
        </p:sp>
      </p:grpSp>
    </p:spTree>
    <p:extLst>
      <p:ext uri="{BB962C8B-B14F-4D97-AF65-F5344CB8AC3E}">
        <p14:creationId xmlns:p14="http://schemas.microsoft.com/office/powerpoint/2010/main" val="348471848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smtClean="0"/>
              <a:t>依構造和感測形式區分</a:t>
            </a:r>
            <a:endParaRPr lang="zh-TW" altLang="en-US"/>
          </a:p>
        </p:txBody>
      </p:sp>
      <p:graphicFrame>
        <p:nvGraphicFramePr>
          <p:cNvPr id="9" name="內容版面配置區 4"/>
          <p:cNvGraphicFramePr>
            <a:graphicFrameLocks noGrp="1"/>
          </p:cNvGraphicFramePr>
          <p:nvPr>
            <p:ph sz="half" idx="1"/>
            <p:extLst>
              <p:ext uri="{D42A27DB-BD31-4B8C-83A1-F6EECF244321}">
                <p14:modId xmlns:p14="http://schemas.microsoft.com/office/powerpoint/2010/main" val="3935573754"/>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508104" y="2636912"/>
            <a:ext cx="2797175" cy="2278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6370887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smtClean="0"/>
              <a:t>依構造和感測形式區分</a:t>
            </a:r>
            <a:endParaRPr lang="zh-TW" altLang="en-US"/>
          </a:p>
        </p:txBody>
      </p:sp>
      <p:graphicFrame>
        <p:nvGraphicFramePr>
          <p:cNvPr id="9" name="內容版面配置區 4"/>
          <p:cNvGraphicFramePr>
            <a:graphicFrameLocks noGrp="1"/>
          </p:cNvGraphicFramePr>
          <p:nvPr>
            <p:ph sz="half" idx="1"/>
            <p:extLst>
              <p:ext uri="{D42A27DB-BD31-4B8C-83A1-F6EECF244321}">
                <p14:modId xmlns:p14="http://schemas.microsoft.com/office/powerpoint/2010/main" val="3935573754"/>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860032" y="2564904"/>
            <a:ext cx="3695700" cy="2582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9230743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觸控原理</a:t>
            </a:r>
            <a:endParaRPr lang="zh-TW" altLang="en-US"/>
          </a:p>
        </p:txBody>
      </p:sp>
      <p:sp>
        <p:nvSpPr>
          <p:cNvPr id="3" name="內容版面配置區 2"/>
          <p:cNvSpPr>
            <a:spLocks noGrp="1"/>
          </p:cNvSpPr>
          <p:nvPr>
            <p:ph sz="half" idx="1"/>
          </p:nvPr>
        </p:nvSpPr>
        <p:spPr/>
        <p:txBody>
          <a:bodyPr>
            <a:noAutofit/>
          </a:bodyPr>
          <a:lstStyle/>
          <a:p>
            <a:pPr marL="342900" indent="-342900">
              <a:lnSpc>
                <a:spcPct val="130000"/>
              </a:lnSpc>
              <a:buSzPct val="150000"/>
              <a:buBlip>
                <a:blip r:embed="rId3"/>
              </a:buBlip>
            </a:pPr>
            <a:r>
              <a:rPr lang="zh-TW" altLang="zh-TW"/>
              <a:t>當手指觸碰</a:t>
            </a:r>
            <a:r>
              <a:rPr lang="en-US" altLang="zh-TW"/>
              <a:t>Sensor</a:t>
            </a:r>
            <a:r>
              <a:rPr lang="zh-TW" altLang="zh-TW"/>
              <a:t>時，會有一類比訊號輸出，由控制器將類比訊號轉換為電腦可以接受的數位訊號，再經由電腦裡的觸控驅動程式整合各元件編譯，最後由顯示卡輸出螢幕訊號在螢幕上顯示出所觸碰的位置。</a:t>
            </a:r>
            <a:r>
              <a:rPr lang="en-US" altLang="zh-TW"/>
              <a:t/>
            </a:r>
            <a:br>
              <a:rPr lang="en-US" altLang="zh-TW"/>
            </a:br>
            <a:endParaRPr lang="zh-TW" altLang="en-US"/>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8024" y="2204864"/>
            <a:ext cx="3287603" cy="3199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342192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4918" y="1975043"/>
            <a:ext cx="2895600" cy="2811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圓角矩形 1"/>
          <p:cNvSpPr/>
          <p:nvPr/>
        </p:nvSpPr>
        <p:spPr>
          <a:xfrm>
            <a:off x="4499992" y="1850863"/>
            <a:ext cx="1368152" cy="1008112"/>
          </a:xfrm>
          <a:prstGeom prst="round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0" scaled="1"/>
            <a:tileRect/>
          </a:gra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TW" altLang="en-US" b="1">
                <a:latin typeface="微軟正黑體" pitchFamily="34" charset="-120"/>
                <a:ea typeface="微軟正黑體" pitchFamily="34" charset="-120"/>
              </a:rPr>
              <a:t>觸控式</a:t>
            </a:r>
            <a:r>
              <a:rPr lang="zh-TW" altLang="en-US" b="1" smtClean="0">
                <a:latin typeface="微軟正黑體" pitchFamily="34" charset="-120"/>
                <a:ea typeface="微軟正黑體" pitchFamily="34" charset="-120"/>
              </a:rPr>
              <a:t>螢幕</a:t>
            </a:r>
            <a:r>
              <a:rPr lang="en-US" altLang="zh-TW" b="1" smtClean="0">
                <a:latin typeface="微軟正黑體" pitchFamily="34" charset="-120"/>
                <a:ea typeface="微軟正黑體" pitchFamily="34" charset="-120"/>
              </a:rPr>
              <a:t/>
            </a:r>
            <a:br>
              <a:rPr lang="en-US" altLang="zh-TW" b="1" smtClean="0">
                <a:latin typeface="微軟正黑體" pitchFamily="34" charset="-120"/>
                <a:ea typeface="微軟正黑體" pitchFamily="34" charset="-120"/>
              </a:rPr>
            </a:br>
            <a:r>
              <a:rPr lang="zh-TW" altLang="en-US" b="1" smtClean="0">
                <a:latin typeface="微軟正黑體" pitchFamily="34" charset="-120"/>
                <a:ea typeface="微軟正黑體" pitchFamily="34" charset="-120"/>
              </a:rPr>
              <a:t>控制器</a:t>
            </a:r>
            <a:endParaRPr lang="zh-TW" altLang="en-US" b="1">
              <a:latin typeface="微軟正黑體" pitchFamily="34" charset="-120"/>
              <a:ea typeface="微軟正黑體" pitchFamily="34" charset="-120"/>
            </a:endParaRPr>
          </a:p>
        </p:txBody>
      </p:sp>
      <p:sp>
        <p:nvSpPr>
          <p:cNvPr id="5" name="圓角矩形 4"/>
          <p:cNvSpPr/>
          <p:nvPr/>
        </p:nvSpPr>
        <p:spPr>
          <a:xfrm>
            <a:off x="4499992" y="3851755"/>
            <a:ext cx="1368152" cy="1311475"/>
          </a:xfrm>
          <a:prstGeom prst="round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0" scaled="1"/>
            <a:tileRect/>
          </a:gra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TW" altLang="en-US" b="1">
                <a:latin typeface="微軟正黑體" pitchFamily="34" charset="-120"/>
                <a:ea typeface="微軟正黑體" pitchFamily="34" charset="-120"/>
              </a:rPr>
              <a:t>觸控</a:t>
            </a:r>
            <a:r>
              <a:rPr lang="zh-TW" altLang="en-US" b="1" smtClean="0">
                <a:latin typeface="微軟正黑體" pitchFamily="34" charset="-120"/>
                <a:ea typeface="微軟正黑體" pitchFamily="34" charset="-120"/>
              </a:rPr>
              <a:t>式感應</a:t>
            </a:r>
            <a:r>
              <a:rPr lang="en-US" altLang="zh-TW" b="1" smtClean="0">
                <a:latin typeface="微軟正黑體" pitchFamily="34" charset="-120"/>
                <a:ea typeface="微軟正黑體" pitchFamily="34" charset="-120"/>
              </a:rPr>
              <a:t/>
            </a:r>
            <a:br>
              <a:rPr lang="en-US" altLang="zh-TW" b="1" smtClean="0">
                <a:latin typeface="微軟正黑體" pitchFamily="34" charset="-120"/>
                <a:ea typeface="微軟正黑體" pitchFamily="34" charset="-120"/>
              </a:rPr>
            </a:br>
            <a:r>
              <a:rPr lang="zh-TW" altLang="en-US" b="1" smtClean="0">
                <a:latin typeface="微軟正黑體" pitchFamily="34" charset="-120"/>
                <a:ea typeface="微軟正黑體" pitchFamily="34" charset="-120"/>
              </a:rPr>
              <a:t>控制器</a:t>
            </a:r>
            <a:endParaRPr lang="en-US" altLang="zh-TW" b="1" smtClean="0">
              <a:latin typeface="微軟正黑體" pitchFamily="34" charset="-120"/>
              <a:ea typeface="微軟正黑體" pitchFamily="34" charset="-120"/>
            </a:endParaRPr>
          </a:p>
          <a:p>
            <a:pPr algn="ctr"/>
            <a:endParaRPr lang="zh-TW" altLang="en-US" b="1">
              <a:latin typeface="微軟正黑體" pitchFamily="34" charset="-120"/>
              <a:ea typeface="微軟正黑體" pitchFamily="34" charset="-120"/>
            </a:endParaRPr>
          </a:p>
        </p:txBody>
      </p:sp>
      <p:sp>
        <p:nvSpPr>
          <p:cNvPr id="4" name="圓柱 3"/>
          <p:cNvSpPr/>
          <p:nvPr/>
        </p:nvSpPr>
        <p:spPr>
          <a:xfrm>
            <a:off x="4716016" y="4683633"/>
            <a:ext cx="936104" cy="432048"/>
          </a:xfrm>
          <a:prstGeom prst="can">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08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b="1" smtClean="0">
                <a:solidFill>
                  <a:schemeClr val="tx1"/>
                </a:solidFill>
                <a:latin typeface="微軟正黑體" pitchFamily="34" charset="-120"/>
                <a:ea typeface="微軟正黑體" pitchFamily="34" charset="-120"/>
              </a:rPr>
              <a:t>效果</a:t>
            </a:r>
            <a:endParaRPr lang="zh-TW" altLang="en-US" b="1">
              <a:solidFill>
                <a:schemeClr val="tx1"/>
              </a:solidFill>
              <a:latin typeface="微軟正黑體" pitchFamily="34" charset="-120"/>
              <a:ea typeface="微軟正黑體" pitchFamily="34" charset="-120"/>
            </a:endParaRPr>
          </a:p>
        </p:txBody>
      </p:sp>
      <p:sp>
        <p:nvSpPr>
          <p:cNvPr id="6" name="圓角矩形 5"/>
          <p:cNvSpPr/>
          <p:nvPr/>
        </p:nvSpPr>
        <p:spPr>
          <a:xfrm>
            <a:off x="4355976" y="1547500"/>
            <a:ext cx="1728192" cy="3960440"/>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ea typeface="微軟正黑體" pitchFamily="34" charset="-120"/>
            </a:endParaRPr>
          </a:p>
        </p:txBody>
      </p:sp>
      <p:sp>
        <p:nvSpPr>
          <p:cNvPr id="7" name="文字方塊 6"/>
          <p:cNvSpPr txBox="1"/>
          <p:nvPr/>
        </p:nvSpPr>
        <p:spPr>
          <a:xfrm>
            <a:off x="4211960" y="5539298"/>
            <a:ext cx="2088232" cy="369332"/>
          </a:xfrm>
          <a:prstGeom prst="rect">
            <a:avLst/>
          </a:prstGeom>
          <a:noFill/>
        </p:spPr>
        <p:txBody>
          <a:bodyPr wrap="square" rtlCol="0">
            <a:spAutoFit/>
          </a:bodyPr>
          <a:lstStyle/>
          <a:p>
            <a:pPr algn="ctr"/>
            <a:r>
              <a:rPr lang="zh-TW" altLang="en-US" b="1" smtClean="0">
                <a:latin typeface="微軟正黑體" pitchFamily="34" charset="-120"/>
                <a:ea typeface="微軟正黑體" pitchFamily="34" charset="-120"/>
              </a:rPr>
              <a:t>整合或分離</a:t>
            </a:r>
            <a:endParaRPr lang="zh-TW" altLang="en-US" b="1">
              <a:latin typeface="微軟正黑體" pitchFamily="34" charset="-120"/>
              <a:ea typeface="微軟正黑體" pitchFamily="34" charset="-120"/>
            </a:endParaRPr>
          </a:p>
        </p:txBody>
      </p:sp>
      <p:sp>
        <p:nvSpPr>
          <p:cNvPr id="9" name="圓角矩形 8"/>
          <p:cNvSpPr/>
          <p:nvPr/>
        </p:nvSpPr>
        <p:spPr>
          <a:xfrm>
            <a:off x="7164288" y="1547500"/>
            <a:ext cx="1224136" cy="3960440"/>
          </a:xfrm>
          <a:prstGeom prst="round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0" scaled="1"/>
            <a:tileRect/>
          </a:gradFill>
          <a:ln>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b="1" smtClean="0">
                <a:latin typeface="微軟正黑體" pitchFamily="34" charset="-120"/>
                <a:ea typeface="微軟正黑體" pitchFamily="34" charset="-120"/>
              </a:rPr>
              <a:t>主應用程式或嵌入式應用程式</a:t>
            </a:r>
            <a:endParaRPr lang="zh-TW" altLang="en-US" b="1">
              <a:latin typeface="微軟正黑體" pitchFamily="34" charset="-120"/>
              <a:ea typeface="微軟正黑體" pitchFamily="34" charset="-120"/>
            </a:endParaRPr>
          </a:p>
        </p:txBody>
      </p:sp>
      <p:cxnSp>
        <p:nvCxnSpPr>
          <p:cNvPr id="10" name="直線單箭頭接點 9"/>
          <p:cNvCxnSpPr/>
          <p:nvPr/>
        </p:nvCxnSpPr>
        <p:spPr>
          <a:xfrm>
            <a:off x="6084168" y="2411596"/>
            <a:ext cx="1080120"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2" name="直線單箭頭接點 11"/>
          <p:cNvCxnSpPr/>
          <p:nvPr/>
        </p:nvCxnSpPr>
        <p:spPr>
          <a:xfrm>
            <a:off x="3275856" y="2411596"/>
            <a:ext cx="1080120"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3" name="直線單箭頭接點 12"/>
          <p:cNvCxnSpPr/>
          <p:nvPr/>
        </p:nvCxnSpPr>
        <p:spPr>
          <a:xfrm flipH="1">
            <a:off x="3275856" y="4355812"/>
            <a:ext cx="1080120"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4" name="直線單箭頭接點 13"/>
          <p:cNvCxnSpPr/>
          <p:nvPr/>
        </p:nvCxnSpPr>
        <p:spPr>
          <a:xfrm flipH="1">
            <a:off x="6084168" y="4355812"/>
            <a:ext cx="1080120"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1" name="文字方塊 10"/>
          <p:cNvSpPr txBox="1"/>
          <p:nvPr/>
        </p:nvSpPr>
        <p:spPr>
          <a:xfrm>
            <a:off x="642797" y="1717534"/>
            <a:ext cx="1336915" cy="369332"/>
          </a:xfrm>
          <a:prstGeom prst="rect">
            <a:avLst/>
          </a:prstGeom>
          <a:noFill/>
        </p:spPr>
        <p:txBody>
          <a:bodyPr wrap="square" rtlCol="0">
            <a:spAutoFit/>
          </a:bodyPr>
          <a:lstStyle/>
          <a:p>
            <a:r>
              <a:rPr lang="zh-TW" altLang="en-US" b="1" smtClean="0">
                <a:latin typeface="微軟正黑體" pitchFamily="34" charset="-120"/>
                <a:ea typeface="微軟正黑體" pitchFamily="34" charset="-120"/>
              </a:rPr>
              <a:t>觸控式螢幕</a:t>
            </a:r>
            <a:endParaRPr lang="zh-TW" altLang="en-US">
              <a:ea typeface="微軟正黑體" pitchFamily="34" charset="-120"/>
            </a:endParaRPr>
          </a:p>
        </p:txBody>
      </p:sp>
      <p:sp>
        <p:nvSpPr>
          <p:cNvPr id="16" name="文字方塊 15"/>
          <p:cNvSpPr txBox="1"/>
          <p:nvPr/>
        </p:nvSpPr>
        <p:spPr>
          <a:xfrm>
            <a:off x="3349689" y="2077920"/>
            <a:ext cx="932453" cy="246221"/>
          </a:xfrm>
          <a:prstGeom prst="rect">
            <a:avLst/>
          </a:prstGeom>
          <a:noFill/>
        </p:spPr>
        <p:txBody>
          <a:bodyPr wrap="square" lIns="0" tIns="0" rIns="0" bIns="0" rtlCol="0">
            <a:spAutoFit/>
          </a:bodyPr>
          <a:lstStyle/>
          <a:p>
            <a:r>
              <a:rPr lang="zh-TW" altLang="en-US" sz="1600" b="1" smtClean="0">
                <a:latin typeface="微軟正黑體" pitchFamily="34" charset="-120"/>
                <a:ea typeface="微軟正黑體" pitchFamily="34" charset="-120"/>
              </a:rPr>
              <a:t>觸控定位</a:t>
            </a:r>
            <a:endParaRPr lang="zh-TW" altLang="en-US" sz="1600">
              <a:ea typeface="微軟正黑體" pitchFamily="34" charset="-120"/>
            </a:endParaRPr>
          </a:p>
        </p:txBody>
      </p:sp>
      <p:sp>
        <p:nvSpPr>
          <p:cNvPr id="17" name="文字方塊 16"/>
          <p:cNvSpPr txBox="1"/>
          <p:nvPr/>
        </p:nvSpPr>
        <p:spPr>
          <a:xfrm>
            <a:off x="3349689" y="4489190"/>
            <a:ext cx="932453" cy="492443"/>
          </a:xfrm>
          <a:prstGeom prst="rect">
            <a:avLst/>
          </a:prstGeom>
          <a:noFill/>
        </p:spPr>
        <p:txBody>
          <a:bodyPr wrap="square" lIns="0" tIns="0" rIns="0" bIns="0" rtlCol="0">
            <a:spAutoFit/>
          </a:bodyPr>
          <a:lstStyle/>
          <a:p>
            <a:pPr algn="ctr"/>
            <a:r>
              <a:rPr lang="zh-TW" altLang="en-US" sz="1600" b="1" smtClean="0">
                <a:latin typeface="微軟正黑體" pitchFamily="34" charset="-120"/>
                <a:ea typeface="微軟正黑體" pitchFamily="34" charset="-120"/>
              </a:rPr>
              <a:t>觸控</a:t>
            </a:r>
            <a:r>
              <a:rPr lang="en-US" altLang="zh-TW" sz="1600" b="1" smtClean="0">
                <a:latin typeface="微軟正黑體" pitchFamily="34" charset="-120"/>
                <a:ea typeface="微軟正黑體" pitchFamily="34" charset="-120"/>
              </a:rPr>
              <a:t/>
            </a:r>
            <a:br>
              <a:rPr lang="en-US" altLang="zh-TW" sz="1600" b="1" smtClean="0">
                <a:latin typeface="微軟正黑體" pitchFamily="34" charset="-120"/>
                <a:ea typeface="微軟正黑體" pitchFamily="34" charset="-120"/>
              </a:rPr>
            </a:br>
            <a:r>
              <a:rPr lang="zh-TW" altLang="en-US" sz="1600" b="1" smtClean="0">
                <a:latin typeface="微軟正黑體" pitchFamily="34" charset="-120"/>
                <a:ea typeface="微軟正黑體" pitchFamily="34" charset="-120"/>
              </a:rPr>
              <a:t>反饋刺激</a:t>
            </a:r>
            <a:endParaRPr lang="zh-TW" altLang="en-US" sz="1600">
              <a:ea typeface="微軟正黑體" pitchFamily="34" charset="-120"/>
            </a:endParaRPr>
          </a:p>
        </p:txBody>
      </p:sp>
      <p:sp>
        <p:nvSpPr>
          <p:cNvPr id="18" name="文字方塊 17"/>
          <p:cNvSpPr txBox="1"/>
          <p:nvPr/>
        </p:nvSpPr>
        <p:spPr>
          <a:xfrm>
            <a:off x="6158001" y="4507492"/>
            <a:ext cx="932453" cy="492443"/>
          </a:xfrm>
          <a:prstGeom prst="rect">
            <a:avLst/>
          </a:prstGeom>
          <a:noFill/>
        </p:spPr>
        <p:txBody>
          <a:bodyPr wrap="square" lIns="0" tIns="0" rIns="0" bIns="0" rtlCol="0">
            <a:spAutoFit/>
          </a:bodyPr>
          <a:lstStyle/>
          <a:p>
            <a:pPr algn="ctr"/>
            <a:r>
              <a:rPr lang="zh-TW" altLang="en-US" sz="1600" b="1" smtClean="0">
                <a:latin typeface="微軟正黑體" pitchFamily="34" charset="-120"/>
                <a:ea typeface="微軟正黑體" pitchFamily="34" charset="-120"/>
              </a:rPr>
              <a:t>選中的</a:t>
            </a:r>
            <a:r>
              <a:rPr lang="en-US" altLang="zh-TW" sz="1600" b="1" smtClean="0">
                <a:latin typeface="微軟正黑體" pitchFamily="34" charset="-120"/>
                <a:ea typeface="微軟正黑體" pitchFamily="34" charset="-120"/>
              </a:rPr>
              <a:t/>
            </a:r>
            <a:br>
              <a:rPr lang="en-US" altLang="zh-TW" sz="1600" b="1" smtClean="0">
                <a:latin typeface="微軟正黑體" pitchFamily="34" charset="-120"/>
                <a:ea typeface="微軟正黑體" pitchFamily="34" charset="-120"/>
              </a:rPr>
            </a:br>
            <a:r>
              <a:rPr lang="zh-TW" altLang="en-US" sz="1600" b="1" smtClean="0">
                <a:latin typeface="微軟正黑體" pitchFamily="34" charset="-120"/>
                <a:ea typeface="微軟正黑體" pitchFamily="34" charset="-120"/>
              </a:rPr>
              <a:t>觸控效果</a:t>
            </a:r>
            <a:endParaRPr lang="zh-TW" altLang="en-US" sz="1600">
              <a:ea typeface="微軟正黑體" pitchFamily="34" charset="-120"/>
            </a:endParaRPr>
          </a:p>
        </p:txBody>
      </p:sp>
      <p:sp>
        <p:nvSpPr>
          <p:cNvPr id="19" name="文字方塊 18"/>
          <p:cNvSpPr txBox="1"/>
          <p:nvPr/>
        </p:nvSpPr>
        <p:spPr>
          <a:xfrm>
            <a:off x="6158000" y="1948366"/>
            <a:ext cx="932453" cy="246221"/>
          </a:xfrm>
          <a:prstGeom prst="rect">
            <a:avLst/>
          </a:prstGeom>
          <a:noFill/>
        </p:spPr>
        <p:txBody>
          <a:bodyPr wrap="square" lIns="0" tIns="0" rIns="0" bIns="0" rtlCol="0">
            <a:spAutoFit/>
          </a:bodyPr>
          <a:lstStyle/>
          <a:p>
            <a:pPr algn="ctr"/>
            <a:r>
              <a:rPr lang="zh-TW" altLang="en-US" sz="1600" b="1" smtClean="0">
                <a:latin typeface="微軟正黑體" pitchFamily="34" charset="-120"/>
                <a:ea typeface="微軟正黑體" pitchFamily="34" charset="-120"/>
              </a:rPr>
              <a:t>觸控定位</a:t>
            </a:r>
            <a:endParaRPr lang="zh-TW" altLang="en-US" sz="1600">
              <a:ea typeface="微軟正黑體" pitchFamily="34" charset="-120"/>
            </a:endParaRPr>
          </a:p>
        </p:txBody>
      </p:sp>
      <p:sp>
        <p:nvSpPr>
          <p:cNvPr id="20" name="文字方塊 19"/>
          <p:cNvSpPr txBox="1"/>
          <p:nvPr/>
        </p:nvSpPr>
        <p:spPr>
          <a:xfrm>
            <a:off x="6158001" y="2492896"/>
            <a:ext cx="932453" cy="246221"/>
          </a:xfrm>
          <a:prstGeom prst="rect">
            <a:avLst/>
          </a:prstGeom>
          <a:noFill/>
        </p:spPr>
        <p:txBody>
          <a:bodyPr wrap="square" lIns="0" tIns="0" rIns="0" bIns="0" rtlCol="0">
            <a:spAutoFit/>
          </a:bodyPr>
          <a:lstStyle/>
          <a:p>
            <a:r>
              <a:rPr lang="en-US" altLang="zh-TW" sz="1600" b="1" smtClean="0">
                <a:latin typeface="微軟正黑體" pitchFamily="34" charset="-120"/>
                <a:ea typeface="微軟正黑體" pitchFamily="34" charset="-120"/>
              </a:rPr>
              <a:t>(</a:t>
            </a:r>
            <a:r>
              <a:rPr lang="zh-TW" altLang="en-US" sz="1600" b="1" smtClean="0">
                <a:latin typeface="微軟正黑體" pitchFamily="34" charset="-120"/>
                <a:ea typeface="微軟正黑體" pitchFamily="34" charset="-120"/>
              </a:rPr>
              <a:t>數位訊號</a:t>
            </a:r>
            <a:r>
              <a:rPr lang="en-US" altLang="zh-TW" sz="1600" b="1" smtClean="0">
                <a:latin typeface="微軟正黑體" pitchFamily="34" charset="-120"/>
                <a:ea typeface="微軟正黑體" pitchFamily="34" charset="-120"/>
              </a:rPr>
              <a:t>)</a:t>
            </a:r>
            <a:endParaRPr lang="zh-TW" altLang="en-US" sz="1600">
              <a:ea typeface="微軟正黑體" pitchFamily="34" charset="-120"/>
            </a:endParaRPr>
          </a:p>
        </p:txBody>
      </p:sp>
      <p:sp>
        <p:nvSpPr>
          <p:cNvPr id="15" name="標題 14"/>
          <p:cNvSpPr>
            <a:spLocks noGrp="1"/>
          </p:cNvSpPr>
          <p:nvPr>
            <p:ph type="title" idx="4294967295"/>
          </p:nvPr>
        </p:nvSpPr>
        <p:spPr>
          <a:xfrm>
            <a:off x="0" y="274638"/>
            <a:ext cx="8229600" cy="1143000"/>
          </a:xfrm>
        </p:spPr>
        <p:txBody>
          <a:bodyPr/>
          <a:lstStyle/>
          <a:p>
            <a:r>
              <a:rPr lang="zh-TW" altLang="en-US" smtClean="0"/>
              <a:t>觸控原理</a:t>
            </a:r>
            <a:endParaRPr lang="zh-TW" altLang="en-US"/>
          </a:p>
        </p:txBody>
      </p:sp>
    </p:spTree>
    <p:extLst>
      <p:ext uri="{BB962C8B-B14F-4D97-AF65-F5344CB8AC3E}">
        <p14:creationId xmlns:p14="http://schemas.microsoft.com/office/powerpoint/2010/main" val="17151034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smtClean="0"/>
              <a:t>依構造和感測形式區分</a:t>
            </a:r>
            <a:endParaRPr lang="zh-TW" altLang="en-US"/>
          </a:p>
        </p:txBody>
      </p:sp>
      <p:graphicFrame>
        <p:nvGraphicFramePr>
          <p:cNvPr id="9" name="內容版面配置區 4"/>
          <p:cNvGraphicFramePr>
            <a:graphicFrameLocks noGrp="1"/>
          </p:cNvGraphicFramePr>
          <p:nvPr>
            <p:ph sz="half" idx="1"/>
            <p:extLst>
              <p:ext uri="{D42A27DB-BD31-4B8C-83A1-F6EECF244321}">
                <p14:modId xmlns:p14="http://schemas.microsoft.com/office/powerpoint/2010/main" val="35252406"/>
              </p:ext>
            </p:extLst>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074"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32040" y="2564904"/>
            <a:ext cx="3530600" cy="2432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079863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電阻式觸控面板</a:t>
            </a:r>
            <a:endParaRPr lang="zh-TW" altLang="en-US" smtClean="0"/>
          </a:p>
        </p:txBody>
      </p:sp>
      <p:sp>
        <p:nvSpPr>
          <p:cNvPr id="3" name="文字版面配置區 2"/>
          <p:cNvSpPr>
            <a:spLocks noGrp="1"/>
          </p:cNvSpPr>
          <p:nvPr>
            <p:ph type="body" idx="1"/>
          </p:nvPr>
        </p:nvSpPr>
        <p:spPr/>
        <p:txBody>
          <a:bodyPr>
            <a:normAutofit/>
          </a:bodyPr>
          <a:lstStyle/>
          <a:p>
            <a:pPr marL="342900" lvl="0" indent="-342900">
              <a:lnSpc>
                <a:spcPct val="130000"/>
              </a:lnSpc>
              <a:buSzPct val="150000"/>
              <a:buBlip>
                <a:blip r:embed="rId3"/>
              </a:buBlip>
            </a:pPr>
            <a:r>
              <a:rPr lang="zh-TW" altLang="en-US"/>
              <a:t>電阻式觸控面板由</a:t>
            </a:r>
            <a:r>
              <a:rPr lang="en-US" altLang="zh-TW"/>
              <a:t>ITO Film</a:t>
            </a:r>
            <a:r>
              <a:rPr lang="zh-TW" altLang="en-US"/>
              <a:t>和</a:t>
            </a:r>
            <a:r>
              <a:rPr lang="en-US" altLang="zh-TW"/>
              <a:t>ITO Glass</a:t>
            </a:r>
            <a:r>
              <a:rPr lang="zh-TW" altLang="en-US"/>
              <a:t>所組成，中間由</a:t>
            </a:r>
            <a:r>
              <a:rPr lang="en-US" altLang="zh-TW"/>
              <a:t>DOT</a:t>
            </a:r>
            <a:r>
              <a:rPr lang="zh-TW" altLang="en-US"/>
              <a:t>所隔開。</a:t>
            </a:r>
          </a:p>
          <a:p>
            <a:pPr marL="342900" lvl="0" indent="-342900">
              <a:lnSpc>
                <a:spcPct val="130000"/>
              </a:lnSpc>
              <a:buSzPct val="150000"/>
              <a:buBlip>
                <a:blip r:embed="rId3"/>
              </a:buBlip>
            </a:pPr>
            <a:r>
              <a:rPr lang="zh-TW" altLang="en-US"/>
              <a:t>在</a:t>
            </a:r>
            <a:r>
              <a:rPr lang="en-US" altLang="zh-TW"/>
              <a:t>ITO Film</a:t>
            </a:r>
            <a:r>
              <a:rPr lang="zh-TW" altLang="en-US"/>
              <a:t>和</a:t>
            </a:r>
            <a:r>
              <a:rPr lang="en-US" altLang="zh-TW"/>
              <a:t>ITO Glass</a:t>
            </a:r>
            <a:r>
              <a:rPr lang="zh-TW" altLang="en-US"/>
              <a:t>之間通入</a:t>
            </a:r>
            <a:r>
              <a:rPr lang="en-US" altLang="zh-TW"/>
              <a:t>5V</a:t>
            </a:r>
            <a:r>
              <a:rPr lang="zh-TW" altLang="en-US"/>
              <a:t>的電壓</a:t>
            </a:r>
          </a:p>
          <a:p>
            <a:pPr marL="342900" lvl="0" indent="-342900">
              <a:lnSpc>
                <a:spcPct val="130000"/>
              </a:lnSpc>
              <a:buSzPct val="150000"/>
              <a:buBlip>
                <a:blip r:embed="rId3"/>
              </a:buBlip>
            </a:pPr>
            <a:r>
              <a:rPr lang="zh-TW" altLang="en-US"/>
              <a:t>藉由手指或觸控筆去觸碰</a:t>
            </a:r>
            <a:r>
              <a:rPr lang="en-US" altLang="zh-TW"/>
              <a:t>ITO Film</a:t>
            </a:r>
            <a:r>
              <a:rPr lang="zh-TW" altLang="en-US"/>
              <a:t>形成凹陷，然後下層的</a:t>
            </a:r>
            <a:r>
              <a:rPr lang="en-US" altLang="zh-TW"/>
              <a:t>ITO Glass</a:t>
            </a:r>
            <a:r>
              <a:rPr lang="zh-TW" altLang="en-US"/>
              <a:t>接觸而產生電壓的變化</a:t>
            </a:r>
          </a:p>
          <a:p>
            <a:pPr marL="342900" lvl="0" indent="-342900">
              <a:lnSpc>
                <a:spcPct val="130000"/>
              </a:lnSpc>
              <a:buSzPct val="150000"/>
              <a:buBlip>
                <a:blip r:embed="rId3"/>
              </a:buBlip>
            </a:pPr>
            <a:r>
              <a:rPr lang="zh-TW" altLang="en-US"/>
              <a:t>再經由</a:t>
            </a:r>
            <a:r>
              <a:rPr lang="en-US" altLang="zh-TW"/>
              <a:t>A/D</a:t>
            </a:r>
            <a:r>
              <a:rPr lang="zh-TW" altLang="en-US"/>
              <a:t>控制器轉為數位訊號讓電腦做運算處理取得</a:t>
            </a:r>
            <a:r>
              <a:rPr lang="en-US" altLang="zh-TW"/>
              <a:t>(X,Y)</a:t>
            </a:r>
            <a:r>
              <a:rPr lang="zh-TW" altLang="en-US"/>
              <a:t>軸位置，進而達到定位的目地。 </a:t>
            </a:r>
          </a:p>
        </p:txBody>
      </p:sp>
    </p:spTree>
    <p:extLst>
      <p:ext uri="{BB962C8B-B14F-4D97-AF65-F5344CB8AC3E}">
        <p14:creationId xmlns:p14="http://schemas.microsoft.com/office/powerpoint/2010/main" val="213837387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電容式觸控面板</a:t>
            </a:r>
            <a:endParaRPr lang="zh-TW" altLang="en-US" smtClean="0"/>
          </a:p>
        </p:txBody>
      </p:sp>
      <p:sp>
        <p:nvSpPr>
          <p:cNvPr id="3" name="文字版面配置區 2"/>
          <p:cNvSpPr>
            <a:spLocks noGrp="1"/>
          </p:cNvSpPr>
          <p:nvPr>
            <p:ph type="body" idx="1"/>
          </p:nvPr>
        </p:nvSpPr>
        <p:spPr/>
        <p:txBody>
          <a:bodyPr/>
          <a:lstStyle/>
          <a:p>
            <a:pPr marL="342900" lvl="0" indent="-342900">
              <a:lnSpc>
                <a:spcPct val="130000"/>
              </a:lnSpc>
              <a:buSzPct val="150000"/>
              <a:buBlip>
                <a:blip r:embed="rId3"/>
              </a:buBlip>
            </a:pPr>
            <a:r>
              <a:rPr lang="zh-TW" altLang="en-US" smtClean="0"/>
              <a:t>電容式觸控面板是為改良電阻式不耐刮的特性而發展出來的。</a:t>
            </a:r>
          </a:p>
          <a:p>
            <a:pPr marL="342900" indent="-342900">
              <a:lnSpc>
                <a:spcPct val="130000"/>
              </a:lnSpc>
              <a:buSzPct val="150000"/>
              <a:buBlip>
                <a:blip r:embed="rId3"/>
              </a:buBlip>
            </a:pPr>
            <a:r>
              <a:rPr lang="zh-TW" altLang="en-US"/>
              <a:t>結構</a:t>
            </a:r>
          </a:p>
          <a:p>
            <a:pPr lvl="1"/>
            <a:r>
              <a:rPr lang="zh-TW" altLang="en-US" smtClean="0"/>
              <a:t>最外層為一薄薄的二氧化矽硬化處理層，硬度達到</a:t>
            </a:r>
            <a:r>
              <a:rPr lang="en-US" altLang="zh-TW" smtClean="0"/>
              <a:t>7H</a:t>
            </a:r>
            <a:r>
              <a:rPr lang="zh-TW" altLang="en-US" smtClean="0"/>
              <a:t>。</a:t>
            </a:r>
          </a:p>
          <a:p>
            <a:pPr lvl="1"/>
            <a:r>
              <a:rPr lang="zh-TW" altLang="en-US" smtClean="0"/>
              <a:t>第二層為</a:t>
            </a:r>
            <a:r>
              <a:rPr lang="en-US" altLang="zh-TW" smtClean="0"/>
              <a:t>ITO</a:t>
            </a:r>
            <a:r>
              <a:rPr lang="zh-TW" altLang="en-US" smtClean="0"/>
              <a:t>，在玻璃表面建立一均勻電場，利用感應人體微弱電流的方式來達到觸控的目的。</a:t>
            </a:r>
          </a:p>
          <a:p>
            <a:pPr lvl="1"/>
            <a:r>
              <a:rPr lang="zh-TW" altLang="en-US" smtClean="0"/>
              <a:t>最下層的</a:t>
            </a:r>
            <a:r>
              <a:rPr lang="en-US" altLang="zh-TW" smtClean="0"/>
              <a:t>ITO</a:t>
            </a:r>
            <a:r>
              <a:rPr lang="zh-TW" altLang="en-US" smtClean="0"/>
              <a:t>作用為遮蔽功能，以維持</a:t>
            </a:r>
            <a:r>
              <a:rPr lang="en-US" altLang="zh-TW" smtClean="0"/>
              <a:t>Touch Panel</a:t>
            </a:r>
            <a:r>
              <a:rPr lang="zh-TW" altLang="en-US" smtClean="0"/>
              <a:t>能在良好無干擾的環境下工作。</a:t>
            </a:r>
            <a:endParaRPr lang="zh-TW" altLang="en-US" smtClean="0"/>
          </a:p>
        </p:txBody>
      </p:sp>
    </p:spTree>
    <p:extLst>
      <p:ext uri="{BB962C8B-B14F-4D97-AF65-F5344CB8AC3E}">
        <p14:creationId xmlns:p14="http://schemas.microsoft.com/office/powerpoint/2010/main" val="80597310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音波式觸控面板</a:t>
            </a:r>
            <a:endParaRPr lang="zh-TW" altLang="en-US" smtClean="0"/>
          </a:p>
        </p:txBody>
      </p:sp>
      <p:sp>
        <p:nvSpPr>
          <p:cNvPr id="3" name="文字版面配置區 2"/>
          <p:cNvSpPr>
            <a:spLocks noGrp="1"/>
          </p:cNvSpPr>
          <p:nvPr>
            <p:ph type="body" idx="1"/>
          </p:nvPr>
        </p:nvSpPr>
        <p:spPr/>
        <p:txBody>
          <a:bodyPr>
            <a:normAutofit/>
          </a:bodyPr>
          <a:lstStyle/>
          <a:p>
            <a:pPr marL="342900" lvl="0" indent="-342900">
              <a:lnSpc>
                <a:spcPct val="130000"/>
              </a:lnSpc>
              <a:buSzPct val="150000"/>
              <a:buBlip>
                <a:blip r:embed="rId3"/>
              </a:buBlip>
            </a:pPr>
            <a:r>
              <a:rPr lang="zh-TW" altLang="en-US"/>
              <a:t>音波式觸控面板是為了改善電容式觸控面板的缺點而發展出來的。</a:t>
            </a:r>
          </a:p>
          <a:p>
            <a:pPr marL="342900" lvl="0" indent="-342900">
              <a:lnSpc>
                <a:spcPct val="130000"/>
              </a:lnSpc>
              <a:buSzPct val="150000"/>
              <a:buBlip>
                <a:blip r:embed="rId3"/>
              </a:buBlip>
            </a:pPr>
            <a:r>
              <a:rPr lang="zh-TW" altLang="en-US"/>
              <a:t>音波式觸控面板表面上完全由玻璃組成，三個角落由超音波發射和接收器在中間區域形成一個均勻的聲波力場，利用聲波碰到軟性介質會被吸收掉能量的特型來做觸控定位的目地。</a:t>
            </a:r>
          </a:p>
        </p:txBody>
      </p:sp>
    </p:spTree>
    <p:extLst>
      <p:ext uri="{BB962C8B-B14F-4D97-AF65-F5344CB8AC3E}">
        <p14:creationId xmlns:p14="http://schemas.microsoft.com/office/powerpoint/2010/main" val="264846320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光學</a:t>
            </a:r>
            <a:r>
              <a:rPr lang="en-US" altLang="zh-TW" smtClean="0"/>
              <a:t>(</a:t>
            </a:r>
            <a:r>
              <a:rPr lang="zh-TW" altLang="en-US" smtClean="0"/>
              <a:t>紅外線</a:t>
            </a:r>
            <a:r>
              <a:rPr lang="en-US" altLang="zh-TW" smtClean="0"/>
              <a:t>)</a:t>
            </a:r>
            <a:r>
              <a:rPr lang="zh-TW" altLang="en-US" smtClean="0"/>
              <a:t>式觸控面板</a:t>
            </a:r>
            <a:endParaRPr lang="zh-TW" altLang="en-US" smtClean="0"/>
          </a:p>
        </p:txBody>
      </p:sp>
      <p:sp>
        <p:nvSpPr>
          <p:cNvPr id="3" name="文字版面配置區 2"/>
          <p:cNvSpPr>
            <a:spLocks noGrp="1"/>
          </p:cNvSpPr>
          <p:nvPr>
            <p:ph type="body" idx="1"/>
          </p:nvPr>
        </p:nvSpPr>
        <p:spPr/>
        <p:txBody>
          <a:bodyPr/>
          <a:lstStyle/>
          <a:p>
            <a:pPr marL="342900" lvl="0" indent="-342900">
              <a:lnSpc>
                <a:spcPct val="130000"/>
              </a:lnSpc>
              <a:buSzPct val="150000"/>
              <a:buBlip>
                <a:blip r:embed="rId3"/>
              </a:buBlip>
            </a:pPr>
            <a:r>
              <a:rPr lang="zh-TW" altLang="en-US"/>
              <a:t>光學式觸控面板近幾年藉著</a:t>
            </a:r>
            <a:r>
              <a:rPr lang="en-US" altLang="zh-TW"/>
              <a:t>LED</a:t>
            </a:r>
            <a:r>
              <a:rPr lang="zh-TW" altLang="en-US"/>
              <a:t>品質的提升和製程的精進而有捲土重來的現象。</a:t>
            </a:r>
          </a:p>
          <a:p>
            <a:pPr marL="342900" lvl="0" indent="-342900">
              <a:lnSpc>
                <a:spcPct val="130000"/>
              </a:lnSpc>
              <a:buSzPct val="150000"/>
              <a:buBlip>
                <a:blip r:embed="rId3"/>
              </a:buBlip>
            </a:pPr>
            <a:r>
              <a:rPr lang="zh-TW" altLang="en-US"/>
              <a:t>光學式觸控面板的工作方式：</a:t>
            </a:r>
          </a:p>
          <a:p>
            <a:pPr lvl="1"/>
            <a:r>
              <a:rPr lang="zh-TW" altLang="en-US" smtClean="0"/>
              <a:t>由四周圍的紅外線發射器和接收器所組成的</a:t>
            </a:r>
          </a:p>
          <a:p>
            <a:pPr lvl="1"/>
            <a:r>
              <a:rPr lang="en-US" altLang="zh-TW" smtClean="0"/>
              <a:t>X</a:t>
            </a:r>
            <a:r>
              <a:rPr lang="zh-TW" altLang="en-US" smtClean="0"/>
              <a:t>軸和</a:t>
            </a:r>
            <a:r>
              <a:rPr lang="en-US" altLang="zh-TW" smtClean="0"/>
              <a:t>Y</a:t>
            </a:r>
            <a:r>
              <a:rPr lang="zh-TW" altLang="en-US" smtClean="0"/>
              <a:t>軸所產生的紅外線形成矩陣式排列</a:t>
            </a:r>
          </a:p>
          <a:p>
            <a:pPr marL="342900" lvl="0" indent="-342900">
              <a:lnSpc>
                <a:spcPct val="130000"/>
              </a:lnSpc>
              <a:buSzPct val="150000"/>
              <a:buBlip>
                <a:blip r:embed="rId3"/>
              </a:buBlip>
            </a:pPr>
            <a:r>
              <a:rPr lang="zh-TW" altLang="en-US"/>
              <a:t>當不透明物體遮斷其中的光線之後自然就定位出</a:t>
            </a:r>
            <a:r>
              <a:rPr lang="en-US" altLang="zh-TW"/>
              <a:t>X</a:t>
            </a:r>
            <a:r>
              <a:rPr lang="zh-TW" altLang="en-US"/>
              <a:t>軸和</a:t>
            </a:r>
            <a:r>
              <a:rPr lang="en-US" altLang="zh-TW"/>
              <a:t>Y</a:t>
            </a:r>
            <a:r>
              <a:rPr lang="zh-TW" altLang="en-US"/>
              <a:t>軸了。</a:t>
            </a:r>
          </a:p>
        </p:txBody>
      </p:sp>
    </p:spTree>
    <p:extLst>
      <p:ext uri="{BB962C8B-B14F-4D97-AF65-F5344CB8AC3E}">
        <p14:creationId xmlns:p14="http://schemas.microsoft.com/office/powerpoint/2010/main" val="138701399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電磁式觸控面板</a:t>
            </a:r>
            <a:endParaRPr lang="zh-TW" altLang="en-US" smtClean="0"/>
          </a:p>
        </p:txBody>
      </p:sp>
      <p:sp>
        <p:nvSpPr>
          <p:cNvPr id="3" name="文字版面配置區 2"/>
          <p:cNvSpPr>
            <a:spLocks noGrp="1"/>
          </p:cNvSpPr>
          <p:nvPr>
            <p:ph type="body" idx="1"/>
          </p:nvPr>
        </p:nvSpPr>
        <p:spPr/>
        <p:txBody>
          <a:bodyPr/>
          <a:lstStyle/>
          <a:p>
            <a:pPr marL="342900" lvl="0" indent="-342900">
              <a:lnSpc>
                <a:spcPct val="130000"/>
              </a:lnSpc>
              <a:buSzPct val="150000"/>
              <a:buBlip>
                <a:blip r:embed="rId3"/>
              </a:buBlip>
            </a:pPr>
            <a:r>
              <a:rPr lang="zh-TW" altLang="en-US"/>
              <a:t>基本原理是靠電磁感應方式</a:t>
            </a:r>
          </a:p>
          <a:p>
            <a:pPr lvl="1"/>
            <a:r>
              <a:rPr lang="zh-TW" altLang="en-US" smtClean="0"/>
              <a:t>電磁筆為訊號發射端</a:t>
            </a:r>
          </a:p>
          <a:p>
            <a:pPr lvl="1"/>
            <a:r>
              <a:rPr lang="zh-TW" altLang="en-US" smtClean="0"/>
              <a:t>電磁板為訊號接收端</a:t>
            </a:r>
          </a:p>
          <a:p>
            <a:pPr marL="342900" lvl="0" indent="-342900">
              <a:lnSpc>
                <a:spcPct val="130000"/>
              </a:lnSpc>
              <a:buSzPct val="150000"/>
              <a:buBlip>
                <a:blip r:embed="rId3"/>
              </a:buBlip>
            </a:pPr>
            <a:r>
              <a:rPr lang="zh-TW" altLang="en-US"/>
              <a:t>當接近感應時磁通量發生變化，藉由運算而定義位置點。</a:t>
            </a:r>
          </a:p>
        </p:txBody>
      </p:sp>
    </p:spTree>
    <p:extLst>
      <p:ext uri="{BB962C8B-B14F-4D97-AF65-F5344CB8AC3E}">
        <p14:creationId xmlns:p14="http://schemas.microsoft.com/office/powerpoint/2010/main" val="309295274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自訂設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101</Template>
  <TotalTime>670</TotalTime>
  <Words>743</Words>
  <Application>Microsoft Office PowerPoint</Application>
  <PresentationFormat>如螢幕大小 (4:3)</PresentationFormat>
  <Paragraphs>86</Paragraphs>
  <Slides>16</Slides>
  <Notes>0</Notes>
  <HiddenSlides>1</HiddenSlides>
  <MMClips>0</MMClips>
  <ScaleCrop>false</ScaleCrop>
  <HeadingPairs>
    <vt:vector size="6" baseType="variant">
      <vt:variant>
        <vt:lpstr>佈景主題</vt:lpstr>
      </vt:variant>
      <vt:variant>
        <vt:i4>1</vt:i4>
      </vt:variant>
      <vt:variant>
        <vt:lpstr>投影片標題</vt:lpstr>
      </vt:variant>
      <vt:variant>
        <vt:i4>16</vt:i4>
      </vt:variant>
      <vt:variant>
        <vt:lpstr>自訂放映</vt:lpstr>
      </vt:variant>
      <vt:variant>
        <vt:i4>5</vt:i4>
      </vt:variant>
    </vt:vector>
  </HeadingPairs>
  <TitlesOfParts>
    <vt:vector size="22" baseType="lpstr">
      <vt:lpstr>自訂設計</vt:lpstr>
      <vt:lpstr>觸控式面板</vt:lpstr>
      <vt:lpstr>觸控原理</vt:lpstr>
      <vt:lpstr>觸控原理</vt:lpstr>
      <vt:lpstr>依構造和感測形式區分</vt:lpstr>
      <vt:lpstr>電阻式觸控面板</vt:lpstr>
      <vt:lpstr>電容式觸控面板</vt:lpstr>
      <vt:lpstr>音波式觸控面板</vt:lpstr>
      <vt:lpstr>光學(紅外線)式觸控面板</vt:lpstr>
      <vt:lpstr>電磁式觸控面板</vt:lpstr>
      <vt:lpstr>觸控技術應用面</vt:lpstr>
      <vt:lpstr>PowerPoint 簡報</vt:lpstr>
      <vt:lpstr>依構造和感測形式區分</vt:lpstr>
      <vt:lpstr>依構造和感測形式區分</vt:lpstr>
      <vt:lpstr>依構造和感測形式區分</vt:lpstr>
      <vt:lpstr>依構造和感測形式區分</vt:lpstr>
      <vt:lpstr>依構造和感測形式區分</vt:lpstr>
      <vt:lpstr>電阻式觸控面板</vt:lpstr>
      <vt:lpstr>電容式觸控面板</vt:lpstr>
      <vt:lpstr>音波式觸控面板</vt:lpstr>
      <vt:lpstr>光學(紅外線)式觸控面板</vt:lpstr>
      <vt:lpstr>電磁式觸控面板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MAYLIN</dc:creator>
  <cp:lastModifiedBy>MAYLIN</cp:lastModifiedBy>
  <cp:revision>52</cp:revision>
  <dcterms:created xsi:type="dcterms:W3CDTF">2012-07-19T22:22:06Z</dcterms:created>
  <dcterms:modified xsi:type="dcterms:W3CDTF">2012-07-23T13:45:07Z</dcterms:modified>
</cp:coreProperties>
</file>