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0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Rg st="1" end="5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5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541BF-1BBC-46F7-9B9B-E811AAC3B3AA}" type="datetimeFigureOut">
              <a:rPr lang="zh-TW" altLang="en-US" smtClean="0"/>
              <a:t>2011/2/25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8138-7DF0-4D95-A2A6-DE8097F6E943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541BF-1BBC-46F7-9B9B-E811AAC3B3AA}" type="datetimeFigureOut">
              <a:rPr lang="zh-TW" altLang="en-US" smtClean="0"/>
              <a:t>2011/2/25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8138-7DF0-4D95-A2A6-DE8097F6E943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541BF-1BBC-46F7-9B9B-E811AAC3B3AA}" type="datetimeFigureOut">
              <a:rPr lang="zh-TW" altLang="en-US" smtClean="0"/>
              <a:t>2011/2/25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8138-7DF0-4D95-A2A6-DE8097F6E943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541BF-1BBC-46F7-9B9B-E811AAC3B3AA}" type="datetimeFigureOut">
              <a:rPr lang="zh-TW" altLang="en-US" smtClean="0"/>
              <a:t>2011/2/25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8138-7DF0-4D95-A2A6-DE8097F6E943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541BF-1BBC-46F7-9B9B-E811AAC3B3AA}" type="datetimeFigureOut">
              <a:rPr lang="zh-TW" altLang="en-US" smtClean="0"/>
              <a:t>2011/2/25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8138-7DF0-4D95-A2A6-DE8097F6E943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541BF-1BBC-46F7-9B9B-E811AAC3B3AA}" type="datetimeFigureOut">
              <a:rPr lang="zh-TW" altLang="en-US" smtClean="0"/>
              <a:t>2011/2/25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8138-7DF0-4D95-A2A6-DE8097F6E943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541BF-1BBC-46F7-9B9B-E811AAC3B3AA}" type="datetimeFigureOut">
              <a:rPr lang="zh-TW" altLang="en-US" smtClean="0"/>
              <a:t>2011/2/25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8138-7DF0-4D95-A2A6-DE8097F6E943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541BF-1BBC-46F7-9B9B-E811AAC3B3AA}" type="datetimeFigureOut">
              <a:rPr lang="zh-TW" altLang="en-US" smtClean="0"/>
              <a:t>2011/2/25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8138-7DF0-4D95-A2A6-DE8097F6E943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541BF-1BBC-46F7-9B9B-E811AAC3B3AA}" type="datetimeFigureOut">
              <a:rPr lang="zh-TW" altLang="en-US" smtClean="0"/>
              <a:t>2011/2/25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8138-7DF0-4D95-A2A6-DE8097F6E943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541BF-1BBC-46F7-9B9B-E811AAC3B3AA}" type="datetimeFigureOut">
              <a:rPr lang="zh-TW" altLang="en-US" smtClean="0"/>
              <a:t>2011/2/25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8138-7DF0-4D95-A2A6-DE8097F6E943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541BF-1BBC-46F7-9B9B-E811AAC3B3AA}" type="datetimeFigureOut">
              <a:rPr lang="zh-TW" altLang="en-US" smtClean="0"/>
              <a:t>2011/2/25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8138-7DF0-4D95-A2A6-DE8097F6E943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232541BF-1BBC-46F7-9B9B-E811AAC3B3AA}" type="datetimeFigureOut">
              <a:rPr lang="zh-TW" altLang="en-US" smtClean="0"/>
              <a:t>2011/2/25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04488138-7DF0-4D95-A2A6-DE8097F6E943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182880" indent="0">
              <a:buNone/>
            </a:pPr>
            <a:r>
              <a:rPr lang="zh-TW" altLang="en-US" dirty="0">
                <a:effectLst>
                  <a:reflection blurRad="6350" stA="60000" endA="900" endPos="60000" dist="29997" dir="5400000" sy="-100000" algn="bl" rotWithShape="0"/>
                </a:effectLst>
              </a:rPr>
              <a:t>台灣美 健康行</a:t>
            </a:r>
            <a:endParaRPr lang="zh-TW" altLang="en-US" dirty="0">
              <a:effectLst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資料來源：</a:t>
            </a:r>
            <a:r>
              <a:rPr lang="en-US" altLang="zh-TW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zh-TW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TW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行政院衛生署疾病管制局</a:t>
            </a:r>
            <a:endParaRPr lang="zh-TW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5877272"/>
            <a:ext cx="320040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46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索引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前言</a:t>
            </a:r>
            <a:endParaRPr lang="en-US" altLang="zh-TW" dirty="0" smtClean="0"/>
          </a:p>
          <a:p>
            <a:r>
              <a:rPr lang="zh-TW" altLang="en-US" dirty="0" smtClean="0"/>
              <a:t>注意事項</a:t>
            </a:r>
            <a:endParaRPr lang="en-US" altLang="zh-TW" dirty="0" smtClean="0"/>
          </a:p>
          <a:p>
            <a:r>
              <a:rPr lang="zh-TW" altLang="en-US" dirty="0"/>
              <a:t>再次叮嚀</a:t>
            </a: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5877272"/>
            <a:ext cx="320040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27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前言</a:t>
            </a:r>
            <a:endParaRPr lang="zh-TW" altLang="en-US" dirty="0"/>
          </a:p>
        </p:txBody>
      </p:sp>
      <p:pic>
        <p:nvPicPr>
          <p:cNvPr id="4" name="05261545453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20800" y="1600200"/>
            <a:ext cx="6502400" cy="4876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41499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注意事項</a:t>
            </a:r>
            <a:endParaRPr lang="zh-TW" altLang="en-US" dirty="0"/>
          </a:p>
        </p:txBody>
      </p:sp>
      <p:pic>
        <p:nvPicPr>
          <p:cNvPr id="4" name="05261545453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20800" y="1600200"/>
            <a:ext cx="6502400" cy="4876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94431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再次叮嚀</a:t>
            </a:r>
            <a:endParaRPr lang="zh-TW" altLang="en-US" dirty="0"/>
          </a:p>
        </p:txBody>
      </p:sp>
      <p:pic>
        <p:nvPicPr>
          <p:cNvPr id="4" name="05261545453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20800" y="1600200"/>
            <a:ext cx="6502400" cy="4876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79207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清晰度">
  <a:themeElements>
    <a:clrScheme name="清晰度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清晰度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33</TotalTime>
  <Words>16</Words>
  <Application>Microsoft Office PowerPoint</Application>
  <PresentationFormat>如螢幕大小 (4:3)</PresentationFormat>
  <Paragraphs>9</Paragraphs>
  <Slides>5</Slides>
  <Notes>0</Notes>
  <HiddenSlides>0</HiddenSlides>
  <MMClips>3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5</vt:i4>
      </vt:variant>
    </vt:vector>
  </HeadingPairs>
  <TitlesOfParts>
    <vt:vector size="6" baseType="lpstr">
      <vt:lpstr>清晰度</vt:lpstr>
      <vt:lpstr>台灣美 健康行</vt:lpstr>
      <vt:lpstr>索引</vt:lpstr>
      <vt:lpstr>前言</vt:lpstr>
      <vt:lpstr>注意事項</vt:lpstr>
      <vt:lpstr>再次叮嚀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Kevin</dc:creator>
  <cp:lastModifiedBy>Kevin</cp:lastModifiedBy>
  <cp:revision>7</cp:revision>
  <dcterms:created xsi:type="dcterms:W3CDTF">2011-02-25T03:12:56Z</dcterms:created>
  <dcterms:modified xsi:type="dcterms:W3CDTF">2011-02-25T04:26:36Z</dcterms:modified>
</cp:coreProperties>
</file>