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0" r:id="rId3"/>
    <p:sldId id="270" r:id="rId4"/>
    <p:sldId id="267" r:id="rId5"/>
  </p:sldIdLst>
  <p:sldSz cx="9144000" cy="5715000" type="screen16x1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8F8F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70" autoAdjust="0"/>
  </p:normalViewPr>
  <p:slideViewPr>
    <p:cSldViewPr>
      <p:cViewPr varScale="1">
        <p:scale>
          <a:sx n="128" d="100"/>
          <a:sy n="128" d="100"/>
        </p:scale>
        <p:origin x="1056" y="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A08B7-4FC9-41A4-A1FE-03A18CA0920D}" type="doc">
      <dgm:prSet loTypeId="urn:microsoft.com/office/officeart/2005/8/layout/radial5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FBB85EDB-1237-49A1-853A-3AA7BACD4320}">
      <dgm:prSet phldrT="[文字]" custT="1"/>
      <dgm:spPr>
        <a:ln w="38100">
          <a:solidFill>
            <a:srgbClr val="000000"/>
          </a:solidFill>
        </a:ln>
      </dgm:spPr>
      <dgm:t>
        <a:bodyPr/>
        <a:lstStyle/>
        <a:p>
          <a:r>
            <a:rPr lang="zh-TW" altLang="en-US" sz="4000" b="1" smtClean="0">
              <a:solidFill>
                <a:srgbClr val="C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物聯網</a:t>
          </a:r>
          <a:endParaRPr lang="zh-TW" altLang="en-US" sz="4000" b="1">
            <a:solidFill>
              <a:srgbClr val="C0000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1BDB25E-5853-492F-A8C2-D75EF9B4977A}" type="parTrans" cxnId="{5EDA4C1E-F930-4CF9-BB8A-E59175D7794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9AD28A-E2B2-4911-B569-E0A2DC629763}" type="sibTrans" cxnId="{5EDA4C1E-F930-4CF9-BB8A-E59175D7794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73E5DCD-F769-4037-8EA9-9CAAA75EE873}">
      <dgm:prSet phldrT="[文字]" custT="1"/>
      <dgm:spPr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智慧城市</a:t>
          </a:r>
          <a:endParaRPr lang="zh-TW" altLang="en-US" sz="32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E61BCD8-FE28-4E4B-97E8-5F82B4CF6FDE}" type="parTrans" cxnId="{1EBBBBA4-0B22-464F-BEDE-545C39A1FD9A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63F7AF-1F9F-4E16-BF7C-CD1D3CFC01A5}" type="sibTrans" cxnId="{1EBBBBA4-0B22-464F-BEDE-545C39A1FD9A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4CC0F7-F088-439A-BD16-2C4032D62504}">
      <dgm:prSet phldrT="[文字]" custT="1"/>
      <dgm:spPr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災害監控</a:t>
          </a:r>
          <a:endParaRPr lang="zh-TW" altLang="en-US" sz="24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D1BD3FC-FD37-4832-A115-373CF8C546C9}" type="parTrans" cxnId="{83FAF875-3E03-40A6-9A1F-F9457F5E505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7E75076-FF2E-4286-A1C9-574111408B57}" type="sibTrans" cxnId="{83FAF875-3E03-40A6-9A1F-F9457F5E505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89BCF2B-1CC0-4A42-AB3D-E8BFB4195937}">
      <dgm:prSet phldrT="[文字]" custT="1"/>
      <dgm:spPr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智慧農業</a:t>
          </a:r>
          <a:endParaRPr lang="zh-TW" altLang="en-US" sz="24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CA0CFB4-C4DA-49A1-8D74-79A407493C2E}" type="parTrans" cxnId="{CEA3BBF5-B4DC-448D-8794-016BFF037CF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B326D46-042E-4349-820F-0905B75BE5B8}" type="sibTrans" cxnId="{CEA3BBF5-B4DC-448D-8794-016BFF037CF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D8F7F5C-2D2C-4E82-A5C1-E7C230F41D34}">
      <dgm:prSet phldrT="[文字]" custT="1"/>
      <dgm:spPr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智慧居家</a:t>
          </a:r>
          <a:endParaRPr lang="zh-TW" altLang="en-US" sz="2000" b="1" dirty="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B831E3-DA5A-4E5B-91C6-EF79210B1FC2}" type="parTrans" cxnId="{AD79C357-E350-4610-835B-2E9F0D7BCC5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673373E-BE7F-4F91-B28E-BBA595AEAF29}" type="sibTrans" cxnId="{AD79C357-E350-4610-835B-2E9F0D7BCC5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57A0BAD-7936-4786-969B-99C8C51B7DE0}">
      <dgm:prSet custT="1"/>
      <dgm:spPr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zh-TW" altLang="en-US" sz="2400" b="1" dirty="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智慧物流</a:t>
          </a:r>
          <a:endParaRPr lang="zh-TW" altLang="en-US" sz="2400" b="1" dirty="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230F11E-27E4-41E8-8E57-0779AC882BE8}" type="parTrans" cxnId="{21FB6196-4515-4979-BBCC-0E536BA6F03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612636-5404-4EF5-B9F7-EFFE4768A131}" type="sibTrans" cxnId="{21FB6196-4515-4979-BBCC-0E536BA6F03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1036219-CC84-4F0B-AE5B-517051E883EB}">
      <dgm:prSet custT="1"/>
      <dgm:spPr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智慧交通</a:t>
          </a:r>
          <a:endParaRPr lang="zh-TW" altLang="en-US" sz="24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7733457-C8C5-49BB-B73D-0A67970B3F06}" type="parTrans" cxnId="{FDFC21B1-FB35-4849-9FF0-964C462D37E2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DD2EB10-A383-4BAC-9A74-679438A048BD}" type="sibTrans" cxnId="{FDFC21B1-FB35-4849-9FF0-964C462D37E2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7F28F36-AAD0-4DAD-853C-ED3441C0695B}" type="pres">
      <dgm:prSet presAssocID="{5CCA08B7-4FC9-41A4-A1FE-03A18CA092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661C852-6F83-462C-90E8-F7407B182BA7}" type="pres">
      <dgm:prSet presAssocID="{FBB85EDB-1237-49A1-853A-3AA7BACD4320}" presName="centerShape" presStyleLbl="node0" presStyleIdx="0" presStyleCnt="1" custScaleX="267222" custScaleY="160333"/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F4DC8C23-ECCF-40BD-88CE-51007BB41958}" type="pres">
      <dgm:prSet presAssocID="{7E61BCD8-FE28-4E4B-97E8-5F82B4CF6FDE}" presName="parTrans" presStyleLbl="sibTrans2D1" presStyleIdx="0" presStyleCnt="6" custLinFactNeighborY="8619"/>
      <dgm:spPr/>
      <dgm:t>
        <a:bodyPr/>
        <a:lstStyle/>
        <a:p>
          <a:endParaRPr lang="zh-TW" altLang="en-US"/>
        </a:p>
      </dgm:t>
    </dgm:pt>
    <dgm:pt modelId="{C74E3F6C-611E-4124-8597-45283D898741}" type="pres">
      <dgm:prSet presAssocID="{7E61BCD8-FE28-4E4B-97E8-5F82B4CF6FDE}" presName="connectorText" presStyleLbl="sibTrans2D1" presStyleIdx="0" presStyleCnt="6"/>
      <dgm:spPr/>
      <dgm:t>
        <a:bodyPr/>
        <a:lstStyle/>
        <a:p>
          <a:endParaRPr lang="zh-TW" altLang="en-US"/>
        </a:p>
      </dgm:t>
    </dgm:pt>
    <dgm:pt modelId="{902C982E-3BAD-419E-A3C1-0A3AF6FA5AF0}" type="pres">
      <dgm:prSet presAssocID="{A73E5DCD-F769-4037-8EA9-9CAAA75EE873}" presName="node" presStyleLbl="node1" presStyleIdx="0" presStyleCnt="6" custScaleX="152316" custScaleY="88183" custRadScaleRad="101367" custRadScaleInc="1617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EBD68C1A-C671-48EB-B0E9-F5C27A3F80D3}" type="pres">
      <dgm:prSet presAssocID="{CD1BD3FC-FD37-4832-A115-373CF8C546C9}" presName="parTrans" presStyleLbl="sibTrans2D1" presStyleIdx="1" presStyleCnt="6" custLinFactNeighborY="8619"/>
      <dgm:spPr/>
      <dgm:t>
        <a:bodyPr/>
        <a:lstStyle/>
        <a:p>
          <a:endParaRPr lang="zh-TW" altLang="en-US"/>
        </a:p>
      </dgm:t>
    </dgm:pt>
    <dgm:pt modelId="{E42A577D-75DC-4E53-9C65-99B927A0E5CE}" type="pres">
      <dgm:prSet presAssocID="{CD1BD3FC-FD37-4832-A115-373CF8C546C9}" presName="connectorText" presStyleLbl="sibTrans2D1" presStyleIdx="1" presStyleCnt="6"/>
      <dgm:spPr/>
      <dgm:t>
        <a:bodyPr/>
        <a:lstStyle/>
        <a:p>
          <a:endParaRPr lang="zh-TW" altLang="en-US"/>
        </a:p>
      </dgm:t>
    </dgm:pt>
    <dgm:pt modelId="{14A8F2B9-08B3-476D-A98C-7FBA9E8DF4BB}" type="pres">
      <dgm:prSet presAssocID="{7A4CC0F7-F088-439A-BD16-2C4032D62504}" presName="node" presStyleLbl="node1" presStyleIdx="1" presStyleCnt="6" custScaleX="152316" custScaleY="88183" custRadScaleRad="176337" custRadScaleInc="195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6AA77CC9-9546-4DC8-8E2A-1EAE7C049E13}" type="pres">
      <dgm:prSet presAssocID="{1CA0CFB4-C4DA-49A1-8D74-79A407493C2E}" presName="parTrans" presStyleLbl="sibTrans2D1" presStyleIdx="2" presStyleCnt="6" custLinFactNeighborY="8619"/>
      <dgm:spPr/>
      <dgm:t>
        <a:bodyPr/>
        <a:lstStyle/>
        <a:p>
          <a:endParaRPr lang="zh-TW" altLang="en-US"/>
        </a:p>
      </dgm:t>
    </dgm:pt>
    <dgm:pt modelId="{FE0B7BC5-16AB-43E7-BA16-E7CFF7FBB5BE}" type="pres">
      <dgm:prSet presAssocID="{1CA0CFB4-C4DA-49A1-8D74-79A407493C2E}" presName="connectorText" presStyleLbl="sibTrans2D1" presStyleIdx="2" presStyleCnt="6"/>
      <dgm:spPr/>
      <dgm:t>
        <a:bodyPr/>
        <a:lstStyle/>
        <a:p>
          <a:endParaRPr lang="zh-TW" altLang="en-US"/>
        </a:p>
      </dgm:t>
    </dgm:pt>
    <dgm:pt modelId="{A4487DBD-EEEE-4AFD-9E99-8F3AD6178895}" type="pres">
      <dgm:prSet presAssocID="{689BCF2B-1CC0-4A42-AB3D-E8BFB4195937}" presName="node" presStyleLbl="node1" presStyleIdx="2" presStyleCnt="6" custScaleX="152316" custScaleY="88183" custRadScaleRad="175071" custRadScaleInc="525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180A5A7C-BFA7-4114-B585-ADE2878EF42C}" type="pres">
      <dgm:prSet presAssocID="{42B831E3-DA5A-4E5B-91C6-EF79210B1FC2}" presName="parTrans" presStyleLbl="sibTrans2D1" presStyleIdx="3" presStyleCnt="6" custLinFactNeighborY="8619"/>
      <dgm:spPr/>
      <dgm:t>
        <a:bodyPr/>
        <a:lstStyle/>
        <a:p>
          <a:endParaRPr lang="zh-TW" altLang="en-US"/>
        </a:p>
      </dgm:t>
    </dgm:pt>
    <dgm:pt modelId="{AE24CC65-0234-498F-BF3B-ACB671E6FF27}" type="pres">
      <dgm:prSet presAssocID="{42B831E3-DA5A-4E5B-91C6-EF79210B1FC2}" presName="connectorText" presStyleLbl="sibTrans2D1" presStyleIdx="3" presStyleCnt="6"/>
      <dgm:spPr/>
      <dgm:t>
        <a:bodyPr/>
        <a:lstStyle/>
        <a:p>
          <a:endParaRPr lang="zh-TW" altLang="en-US"/>
        </a:p>
      </dgm:t>
    </dgm:pt>
    <dgm:pt modelId="{14F8B45E-7DE1-488C-9911-9FFFC379EF10}" type="pres">
      <dgm:prSet presAssocID="{FD8F7F5C-2D2C-4E82-A5C1-E7C230F41D34}" presName="node" presStyleLbl="node1" presStyleIdx="3" presStyleCnt="6" custScaleX="152316" custScaleY="88183" custRadScaleRad="106976" custRadScaleInc="3631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C660F98B-50EF-4D27-A1CD-ACA18FA4C1C2}" type="pres">
      <dgm:prSet presAssocID="{D230F11E-27E4-41E8-8E57-0779AC882BE8}" presName="parTrans" presStyleLbl="sibTrans2D1" presStyleIdx="4" presStyleCnt="6" custLinFactNeighborY="8619"/>
      <dgm:spPr/>
      <dgm:t>
        <a:bodyPr/>
        <a:lstStyle/>
        <a:p>
          <a:endParaRPr lang="zh-TW" altLang="en-US"/>
        </a:p>
      </dgm:t>
    </dgm:pt>
    <dgm:pt modelId="{FDD6366E-E71F-4D81-976F-A84CB2217049}" type="pres">
      <dgm:prSet presAssocID="{D230F11E-27E4-41E8-8E57-0779AC882BE8}" presName="connectorText" presStyleLbl="sibTrans2D1" presStyleIdx="4" presStyleCnt="6"/>
      <dgm:spPr/>
      <dgm:t>
        <a:bodyPr/>
        <a:lstStyle/>
        <a:p>
          <a:endParaRPr lang="zh-TW" altLang="en-US"/>
        </a:p>
      </dgm:t>
    </dgm:pt>
    <dgm:pt modelId="{50524007-8200-46DE-BDD0-1BC427F45CE2}" type="pres">
      <dgm:prSet presAssocID="{457A0BAD-7936-4786-969B-99C8C51B7DE0}" presName="node" presStyleLbl="node1" presStyleIdx="4" presStyleCnt="6" custScaleX="152316" custScaleY="88183" custRadScaleRad="189157" custRadScaleInc="4257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A76F97D5-5003-4C0C-AA55-5BE42A950D2C}" type="pres">
      <dgm:prSet presAssocID="{F7733457-C8C5-49BB-B73D-0A67970B3F06}" presName="parTrans" presStyleLbl="sibTrans2D1" presStyleIdx="5" presStyleCnt="6" custLinFactNeighborY="8619"/>
      <dgm:spPr/>
      <dgm:t>
        <a:bodyPr/>
        <a:lstStyle/>
        <a:p>
          <a:endParaRPr lang="zh-TW" altLang="en-US"/>
        </a:p>
      </dgm:t>
    </dgm:pt>
    <dgm:pt modelId="{DA2956FE-0BC7-42E4-998B-33AAEBDC8836}" type="pres">
      <dgm:prSet presAssocID="{F7733457-C8C5-49BB-B73D-0A67970B3F06}" presName="connectorText" presStyleLbl="sibTrans2D1" presStyleIdx="5" presStyleCnt="6"/>
      <dgm:spPr/>
      <dgm:t>
        <a:bodyPr/>
        <a:lstStyle/>
        <a:p>
          <a:endParaRPr lang="zh-TW" altLang="en-US"/>
        </a:p>
      </dgm:t>
    </dgm:pt>
    <dgm:pt modelId="{DF3B99CC-1681-49F3-9173-1467C765DE83}" type="pres">
      <dgm:prSet presAssocID="{91036219-CC84-4F0B-AE5B-517051E883EB}" presName="node" presStyleLbl="node1" presStyleIdx="5" presStyleCnt="6" custScaleX="152316" custScaleY="88183" custRadScaleRad="193319" custRadScaleInc="-305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</dgm:ptLst>
  <dgm:cxnLst>
    <dgm:cxn modelId="{A8D18D41-D64C-4A7B-B756-5FEAFDD13919}" type="presOf" srcId="{7E61BCD8-FE28-4E4B-97E8-5F82B4CF6FDE}" destId="{C74E3F6C-611E-4124-8597-45283D898741}" srcOrd="1" destOrd="0" presId="urn:microsoft.com/office/officeart/2005/8/layout/radial5"/>
    <dgm:cxn modelId="{7157038C-E306-4AEF-AEBE-BD7EF8E695DE}" type="presOf" srcId="{7A4CC0F7-F088-439A-BD16-2C4032D62504}" destId="{14A8F2B9-08B3-476D-A98C-7FBA9E8DF4BB}" srcOrd="0" destOrd="0" presId="urn:microsoft.com/office/officeart/2005/8/layout/radial5"/>
    <dgm:cxn modelId="{AABEE7BC-4B76-40D1-B81F-BD3B10A4E6A8}" type="presOf" srcId="{D230F11E-27E4-41E8-8E57-0779AC882BE8}" destId="{C660F98B-50EF-4D27-A1CD-ACA18FA4C1C2}" srcOrd="0" destOrd="0" presId="urn:microsoft.com/office/officeart/2005/8/layout/radial5"/>
    <dgm:cxn modelId="{E664E809-93B8-480E-A51E-EE171E746228}" type="presOf" srcId="{A73E5DCD-F769-4037-8EA9-9CAAA75EE873}" destId="{902C982E-3BAD-419E-A3C1-0A3AF6FA5AF0}" srcOrd="0" destOrd="0" presId="urn:microsoft.com/office/officeart/2005/8/layout/radial5"/>
    <dgm:cxn modelId="{5EDA4C1E-F930-4CF9-BB8A-E59175D77941}" srcId="{5CCA08B7-4FC9-41A4-A1FE-03A18CA0920D}" destId="{FBB85EDB-1237-49A1-853A-3AA7BACD4320}" srcOrd="0" destOrd="0" parTransId="{F1BDB25E-5853-492F-A8C2-D75EF9B4977A}" sibTransId="{5D9AD28A-E2B2-4911-B569-E0A2DC629763}"/>
    <dgm:cxn modelId="{5BCA5F23-546E-428F-B990-B2249615F99E}" type="presOf" srcId="{D230F11E-27E4-41E8-8E57-0779AC882BE8}" destId="{FDD6366E-E71F-4D81-976F-A84CB2217049}" srcOrd="1" destOrd="0" presId="urn:microsoft.com/office/officeart/2005/8/layout/radial5"/>
    <dgm:cxn modelId="{1EBBBBA4-0B22-464F-BEDE-545C39A1FD9A}" srcId="{FBB85EDB-1237-49A1-853A-3AA7BACD4320}" destId="{A73E5DCD-F769-4037-8EA9-9CAAA75EE873}" srcOrd="0" destOrd="0" parTransId="{7E61BCD8-FE28-4E4B-97E8-5F82B4CF6FDE}" sibTransId="{4463F7AF-1F9F-4E16-BF7C-CD1D3CFC01A5}"/>
    <dgm:cxn modelId="{AD79C357-E350-4610-835B-2E9F0D7BCC56}" srcId="{FBB85EDB-1237-49A1-853A-3AA7BACD4320}" destId="{FD8F7F5C-2D2C-4E82-A5C1-E7C230F41D34}" srcOrd="3" destOrd="0" parTransId="{42B831E3-DA5A-4E5B-91C6-EF79210B1FC2}" sibTransId="{F673373E-BE7F-4F91-B28E-BBA595AEAF29}"/>
    <dgm:cxn modelId="{88EDE82F-6C9E-475A-A6F2-2F817907223C}" type="presOf" srcId="{F7733457-C8C5-49BB-B73D-0A67970B3F06}" destId="{A76F97D5-5003-4C0C-AA55-5BE42A950D2C}" srcOrd="0" destOrd="0" presId="urn:microsoft.com/office/officeart/2005/8/layout/radial5"/>
    <dgm:cxn modelId="{83FAF875-3E03-40A6-9A1F-F9457F5E5057}" srcId="{FBB85EDB-1237-49A1-853A-3AA7BACD4320}" destId="{7A4CC0F7-F088-439A-BD16-2C4032D62504}" srcOrd="1" destOrd="0" parTransId="{CD1BD3FC-FD37-4832-A115-373CF8C546C9}" sibTransId="{C7E75076-FF2E-4286-A1C9-574111408B57}"/>
    <dgm:cxn modelId="{21FB6196-4515-4979-BBCC-0E536BA6F036}" srcId="{FBB85EDB-1237-49A1-853A-3AA7BACD4320}" destId="{457A0BAD-7936-4786-969B-99C8C51B7DE0}" srcOrd="4" destOrd="0" parTransId="{D230F11E-27E4-41E8-8E57-0779AC882BE8}" sibTransId="{44612636-5404-4EF5-B9F7-EFFE4768A131}"/>
    <dgm:cxn modelId="{D1CDEBF8-49E2-459C-A42E-C71E958268FA}" type="presOf" srcId="{91036219-CC84-4F0B-AE5B-517051E883EB}" destId="{DF3B99CC-1681-49F3-9173-1467C765DE83}" srcOrd="0" destOrd="0" presId="urn:microsoft.com/office/officeart/2005/8/layout/radial5"/>
    <dgm:cxn modelId="{2E03657C-0229-4880-938F-4F18924600AA}" type="presOf" srcId="{457A0BAD-7936-4786-969B-99C8C51B7DE0}" destId="{50524007-8200-46DE-BDD0-1BC427F45CE2}" srcOrd="0" destOrd="0" presId="urn:microsoft.com/office/officeart/2005/8/layout/radial5"/>
    <dgm:cxn modelId="{CEA3BBF5-B4DC-448D-8794-016BFF037CF1}" srcId="{FBB85EDB-1237-49A1-853A-3AA7BACD4320}" destId="{689BCF2B-1CC0-4A42-AB3D-E8BFB4195937}" srcOrd="2" destOrd="0" parTransId="{1CA0CFB4-C4DA-49A1-8D74-79A407493C2E}" sibTransId="{3B326D46-042E-4349-820F-0905B75BE5B8}"/>
    <dgm:cxn modelId="{E5B04AEE-3DAA-4EAE-AA66-D992ACCC6E1E}" type="presOf" srcId="{5CCA08B7-4FC9-41A4-A1FE-03A18CA0920D}" destId="{D7F28F36-AAD0-4DAD-853C-ED3441C0695B}" srcOrd="0" destOrd="0" presId="urn:microsoft.com/office/officeart/2005/8/layout/radial5"/>
    <dgm:cxn modelId="{E696C5C0-9E30-4D13-83D4-E0EB2CCA789C}" type="presOf" srcId="{42B831E3-DA5A-4E5B-91C6-EF79210B1FC2}" destId="{AE24CC65-0234-498F-BF3B-ACB671E6FF27}" srcOrd="1" destOrd="0" presId="urn:microsoft.com/office/officeart/2005/8/layout/radial5"/>
    <dgm:cxn modelId="{653CA936-74F2-438C-8B05-CBEBEFEC4C5E}" type="presOf" srcId="{1CA0CFB4-C4DA-49A1-8D74-79A407493C2E}" destId="{6AA77CC9-9546-4DC8-8E2A-1EAE7C049E13}" srcOrd="0" destOrd="0" presId="urn:microsoft.com/office/officeart/2005/8/layout/radial5"/>
    <dgm:cxn modelId="{3BE81191-36E4-4FB5-9D88-E58C4B0B92E1}" type="presOf" srcId="{CD1BD3FC-FD37-4832-A115-373CF8C546C9}" destId="{E42A577D-75DC-4E53-9C65-99B927A0E5CE}" srcOrd="1" destOrd="0" presId="urn:microsoft.com/office/officeart/2005/8/layout/radial5"/>
    <dgm:cxn modelId="{EF9424A1-5388-4A26-A07D-1700BD86C2B1}" type="presOf" srcId="{FBB85EDB-1237-49A1-853A-3AA7BACD4320}" destId="{B661C852-6F83-462C-90E8-F7407B182BA7}" srcOrd="0" destOrd="0" presId="urn:microsoft.com/office/officeart/2005/8/layout/radial5"/>
    <dgm:cxn modelId="{286CFCD6-3F14-4D53-8888-2EE488C6DC12}" type="presOf" srcId="{689BCF2B-1CC0-4A42-AB3D-E8BFB4195937}" destId="{A4487DBD-EEEE-4AFD-9E99-8F3AD6178895}" srcOrd="0" destOrd="0" presId="urn:microsoft.com/office/officeart/2005/8/layout/radial5"/>
    <dgm:cxn modelId="{A18889E2-C184-4AC0-A5AA-3169A2DCC55A}" type="presOf" srcId="{7E61BCD8-FE28-4E4B-97E8-5F82B4CF6FDE}" destId="{F4DC8C23-ECCF-40BD-88CE-51007BB41958}" srcOrd="0" destOrd="0" presId="urn:microsoft.com/office/officeart/2005/8/layout/radial5"/>
    <dgm:cxn modelId="{C02C20A0-F1EE-4A7C-B85F-762E4DED6309}" type="presOf" srcId="{CD1BD3FC-FD37-4832-A115-373CF8C546C9}" destId="{EBD68C1A-C671-48EB-B0E9-F5C27A3F80D3}" srcOrd="0" destOrd="0" presId="urn:microsoft.com/office/officeart/2005/8/layout/radial5"/>
    <dgm:cxn modelId="{D14E1A5C-67CE-42E4-B9A1-8BEC1C3E81C3}" type="presOf" srcId="{42B831E3-DA5A-4E5B-91C6-EF79210B1FC2}" destId="{180A5A7C-BFA7-4114-B585-ADE2878EF42C}" srcOrd="0" destOrd="0" presId="urn:microsoft.com/office/officeart/2005/8/layout/radial5"/>
    <dgm:cxn modelId="{FDFC21B1-FB35-4849-9FF0-964C462D37E2}" srcId="{FBB85EDB-1237-49A1-853A-3AA7BACD4320}" destId="{91036219-CC84-4F0B-AE5B-517051E883EB}" srcOrd="5" destOrd="0" parTransId="{F7733457-C8C5-49BB-B73D-0A67970B3F06}" sibTransId="{7DD2EB10-A383-4BAC-9A74-679438A048BD}"/>
    <dgm:cxn modelId="{DD3F9CD2-809B-4D6B-8DCB-5FCBDA8E78DF}" type="presOf" srcId="{1CA0CFB4-C4DA-49A1-8D74-79A407493C2E}" destId="{FE0B7BC5-16AB-43E7-BA16-E7CFF7FBB5BE}" srcOrd="1" destOrd="0" presId="urn:microsoft.com/office/officeart/2005/8/layout/radial5"/>
    <dgm:cxn modelId="{95EF421B-32DC-4D3D-9B18-D59B68551E17}" type="presOf" srcId="{FD8F7F5C-2D2C-4E82-A5C1-E7C230F41D34}" destId="{14F8B45E-7DE1-488C-9911-9FFFC379EF10}" srcOrd="0" destOrd="0" presId="urn:microsoft.com/office/officeart/2005/8/layout/radial5"/>
    <dgm:cxn modelId="{3D7CD9EA-EAF9-4975-8DDB-14CAFB2ED554}" type="presOf" srcId="{F7733457-C8C5-49BB-B73D-0A67970B3F06}" destId="{DA2956FE-0BC7-42E4-998B-33AAEBDC8836}" srcOrd="1" destOrd="0" presId="urn:microsoft.com/office/officeart/2005/8/layout/radial5"/>
    <dgm:cxn modelId="{BB54EFE8-9169-44A6-90CF-11FEF85D4227}" type="presParOf" srcId="{D7F28F36-AAD0-4DAD-853C-ED3441C0695B}" destId="{B661C852-6F83-462C-90E8-F7407B182BA7}" srcOrd="0" destOrd="0" presId="urn:microsoft.com/office/officeart/2005/8/layout/radial5"/>
    <dgm:cxn modelId="{5EDDE750-D4D8-4E8F-A513-C110C18B264D}" type="presParOf" srcId="{D7F28F36-AAD0-4DAD-853C-ED3441C0695B}" destId="{F4DC8C23-ECCF-40BD-88CE-51007BB41958}" srcOrd="1" destOrd="0" presId="urn:microsoft.com/office/officeart/2005/8/layout/radial5"/>
    <dgm:cxn modelId="{9E81997B-5AB7-4DFA-85F9-5CDA5BB92683}" type="presParOf" srcId="{F4DC8C23-ECCF-40BD-88CE-51007BB41958}" destId="{C74E3F6C-611E-4124-8597-45283D898741}" srcOrd="0" destOrd="0" presId="urn:microsoft.com/office/officeart/2005/8/layout/radial5"/>
    <dgm:cxn modelId="{12829FE1-F23E-48E1-BCBA-887CD42864D4}" type="presParOf" srcId="{D7F28F36-AAD0-4DAD-853C-ED3441C0695B}" destId="{902C982E-3BAD-419E-A3C1-0A3AF6FA5AF0}" srcOrd="2" destOrd="0" presId="urn:microsoft.com/office/officeart/2005/8/layout/radial5"/>
    <dgm:cxn modelId="{79FD0453-FC5A-4B73-8443-5F7977792FEA}" type="presParOf" srcId="{D7F28F36-AAD0-4DAD-853C-ED3441C0695B}" destId="{EBD68C1A-C671-48EB-B0E9-F5C27A3F80D3}" srcOrd="3" destOrd="0" presId="urn:microsoft.com/office/officeart/2005/8/layout/radial5"/>
    <dgm:cxn modelId="{4F267492-51B7-43BB-AEF3-889219DF52D9}" type="presParOf" srcId="{EBD68C1A-C671-48EB-B0E9-F5C27A3F80D3}" destId="{E42A577D-75DC-4E53-9C65-99B927A0E5CE}" srcOrd="0" destOrd="0" presId="urn:microsoft.com/office/officeart/2005/8/layout/radial5"/>
    <dgm:cxn modelId="{97B73813-70FB-441D-AE02-0752931D14CA}" type="presParOf" srcId="{D7F28F36-AAD0-4DAD-853C-ED3441C0695B}" destId="{14A8F2B9-08B3-476D-A98C-7FBA9E8DF4BB}" srcOrd="4" destOrd="0" presId="urn:microsoft.com/office/officeart/2005/8/layout/radial5"/>
    <dgm:cxn modelId="{D54428AE-EC05-47B9-A7BE-DFE20C07E3CA}" type="presParOf" srcId="{D7F28F36-AAD0-4DAD-853C-ED3441C0695B}" destId="{6AA77CC9-9546-4DC8-8E2A-1EAE7C049E13}" srcOrd="5" destOrd="0" presId="urn:microsoft.com/office/officeart/2005/8/layout/radial5"/>
    <dgm:cxn modelId="{A23C84E4-A0E6-4761-88D9-0465AC931CFE}" type="presParOf" srcId="{6AA77CC9-9546-4DC8-8E2A-1EAE7C049E13}" destId="{FE0B7BC5-16AB-43E7-BA16-E7CFF7FBB5BE}" srcOrd="0" destOrd="0" presId="urn:microsoft.com/office/officeart/2005/8/layout/radial5"/>
    <dgm:cxn modelId="{02EB5221-3976-464D-A6DC-CC16D8BDDAC5}" type="presParOf" srcId="{D7F28F36-AAD0-4DAD-853C-ED3441C0695B}" destId="{A4487DBD-EEEE-4AFD-9E99-8F3AD6178895}" srcOrd="6" destOrd="0" presId="urn:microsoft.com/office/officeart/2005/8/layout/radial5"/>
    <dgm:cxn modelId="{F27D24EE-2C51-409D-BE83-FECE5A20D145}" type="presParOf" srcId="{D7F28F36-AAD0-4DAD-853C-ED3441C0695B}" destId="{180A5A7C-BFA7-4114-B585-ADE2878EF42C}" srcOrd="7" destOrd="0" presId="urn:microsoft.com/office/officeart/2005/8/layout/radial5"/>
    <dgm:cxn modelId="{4B316412-3E13-4E64-BEF9-5C69BB1AB11C}" type="presParOf" srcId="{180A5A7C-BFA7-4114-B585-ADE2878EF42C}" destId="{AE24CC65-0234-498F-BF3B-ACB671E6FF27}" srcOrd="0" destOrd="0" presId="urn:microsoft.com/office/officeart/2005/8/layout/radial5"/>
    <dgm:cxn modelId="{290B2746-73E8-4EDF-B55B-5B22E75D184D}" type="presParOf" srcId="{D7F28F36-AAD0-4DAD-853C-ED3441C0695B}" destId="{14F8B45E-7DE1-488C-9911-9FFFC379EF10}" srcOrd="8" destOrd="0" presId="urn:microsoft.com/office/officeart/2005/8/layout/radial5"/>
    <dgm:cxn modelId="{9AFE6458-EDB1-4B4E-92DD-D2B52E0781D4}" type="presParOf" srcId="{D7F28F36-AAD0-4DAD-853C-ED3441C0695B}" destId="{C660F98B-50EF-4D27-A1CD-ACA18FA4C1C2}" srcOrd="9" destOrd="0" presId="urn:microsoft.com/office/officeart/2005/8/layout/radial5"/>
    <dgm:cxn modelId="{FD3C291D-129F-4838-B188-836CC43CCE71}" type="presParOf" srcId="{C660F98B-50EF-4D27-A1CD-ACA18FA4C1C2}" destId="{FDD6366E-E71F-4D81-976F-A84CB2217049}" srcOrd="0" destOrd="0" presId="urn:microsoft.com/office/officeart/2005/8/layout/radial5"/>
    <dgm:cxn modelId="{4769F0C7-DC26-4770-BA02-CA7F117914DA}" type="presParOf" srcId="{D7F28F36-AAD0-4DAD-853C-ED3441C0695B}" destId="{50524007-8200-46DE-BDD0-1BC427F45CE2}" srcOrd="10" destOrd="0" presId="urn:microsoft.com/office/officeart/2005/8/layout/radial5"/>
    <dgm:cxn modelId="{D12E910E-8FBC-4587-B1EA-9643A2555249}" type="presParOf" srcId="{D7F28F36-AAD0-4DAD-853C-ED3441C0695B}" destId="{A76F97D5-5003-4C0C-AA55-5BE42A950D2C}" srcOrd="11" destOrd="0" presId="urn:microsoft.com/office/officeart/2005/8/layout/radial5"/>
    <dgm:cxn modelId="{11DEF3AC-2A6E-4771-BE03-D35002F834DE}" type="presParOf" srcId="{A76F97D5-5003-4C0C-AA55-5BE42A950D2C}" destId="{DA2956FE-0BC7-42E4-998B-33AAEBDC8836}" srcOrd="0" destOrd="0" presId="urn:microsoft.com/office/officeart/2005/8/layout/radial5"/>
    <dgm:cxn modelId="{DBB6C066-7D6B-46C6-9A9A-AA6A3B438D74}" type="presParOf" srcId="{D7F28F36-AAD0-4DAD-853C-ED3441C0695B}" destId="{DF3B99CC-1681-49F3-9173-1467C765DE83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1C852-6F83-462C-90E8-F7407B182BA7}">
      <dsp:nvSpPr>
        <dsp:cNvPr id="0" name=""/>
        <dsp:cNvSpPr/>
      </dsp:nvSpPr>
      <dsp:spPr>
        <a:xfrm>
          <a:off x="2471690" y="1270744"/>
          <a:ext cx="3085003" cy="18509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38100">
          <a:solidFill>
            <a:srgbClr val="0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b="1" kern="1200" smtClean="0">
              <a:solidFill>
                <a:srgbClr val="C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物聯網</a:t>
          </a:r>
          <a:endParaRPr lang="zh-TW" altLang="en-US" sz="4000" b="1" kern="1200">
            <a:solidFill>
              <a:srgbClr val="C0000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71690" y="1270744"/>
        <a:ext cx="3085003" cy="1850999"/>
      </dsp:txXfrm>
    </dsp:sp>
    <dsp:sp modelId="{F4DC8C23-ECCF-40BD-88CE-51007BB41958}">
      <dsp:nvSpPr>
        <dsp:cNvPr id="0" name=""/>
        <dsp:cNvSpPr/>
      </dsp:nvSpPr>
      <dsp:spPr>
        <a:xfrm rot="16491132">
          <a:off x="4047899" y="1012943"/>
          <a:ext cx="105908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62441" y="1107276"/>
        <a:ext cx="74136" cy="235512"/>
      </dsp:txXfrm>
    </dsp:sp>
    <dsp:sp modelId="{902C982E-3BAD-419E-A3C1-0A3AF6FA5AF0}">
      <dsp:nvSpPr>
        <dsp:cNvPr id="0" name=""/>
        <dsp:cNvSpPr/>
      </dsp:nvSpPr>
      <dsp:spPr>
        <a:xfrm>
          <a:off x="3273494" y="55395"/>
          <a:ext cx="1758445" cy="1018048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智慧城市</a:t>
          </a:r>
          <a:endParaRPr lang="zh-TW" altLang="en-US" sz="32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73494" y="55395"/>
        <a:ext cx="1758445" cy="1018048"/>
      </dsp:txXfrm>
    </dsp:sp>
    <dsp:sp modelId="{EBD68C1A-C671-48EB-B0E9-F5C27A3F80D3}">
      <dsp:nvSpPr>
        <dsp:cNvPr id="0" name=""/>
        <dsp:cNvSpPr/>
      </dsp:nvSpPr>
      <dsp:spPr>
        <a:xfrm rot="19835118">
          <a:off x="5269831" y="1201061"/>
          <a:ext cx="442747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77421" y="1308482"/>
        <a:ext cx="324991" cy="235512"/>
      </dsp:txXfrm>
    </dsp:sp>
    <dsp:sp modelId="{14A8F2B9-08B3-476D-A98C-7FBA9E8DF4BB}">
      <dsp:nvSpPr>
        <dsp:cNvPr id="0" name=""/>
        <dsp:cNvSpPr/>
      </dsp:nvSpPr>
      <dsp:spPr>
        <a:xfrm>
          <a:off x="5616624" y="288040"/>
          <a:ext cx="1758445" cy="1018048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災害監控</a:t>
          </a:r>
          <a:endParaRPr lang="zh-TW" altLang="en-US" sz="24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616624" y="288040"/>
        <a:ext cx="1758445" cy="1018048"/>
      </dsp:txXfrm>
    </dsp:sp>
    <dsp:sp modelId="{6AA77CC9-9546-4DC8-8E2A-1EAE7C049E13}">
      <dsp:nvSpPr>
        <dsp:cNvPr id="0" name=""/>
        <dsp:cNvSpPr/>
      </dsp:nvSpPr>
      <dsp:spPr>
        <a:xfrm rot="1894662">
          <a:off x="5218521" y="2913529"/>
          <a:ext cx="453747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27239" y="2961201"/>
        <a:ext cx="335991" cy="235512"/>
      </dsp:txXfrm>
    </dsp:sp>
    <dsp:sp modelId="{A4487DBD-EEEE-4AFD-9E99-8F3AD6178895}">
      <dsp:nvSpPr>
        <dsp:cNvPr id="0" name=""/>
        <dsp:cNvSpPr/>
      </dsp:nvSpPr>
      <dsp:spPr>
        <a:xfrm>
          <a:off x="5544622" y="3168356"/>
          <a:ext cx="1758445" cy="1018048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智慧農業</a:t>
          </a:r>
          <a:endParaRPr lang="zh-TW" altLang="en-US" sz="24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544622" y="3168356"/>
        <a:ext cx="1758445" cy="1018048"/>
      </dsp:txXfrm>
    </dsp:sp>
    <dsp:sp modelId="{180A5A7C-BFA7-4114-B585-ADE2878EF42C}">
      <dsp:nvSpPr>
        <dsp:cNvPr id="0" name=""/>
        <dsp:cNvSpPr/>
      </dsp:nvSpPr>
      <dsp:spPr>
        <a:xfrm rot="6057447">
          <a:off x="3740865" y="3080225"/>
          <a:ext cx="141463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3766118" y="3137896"/>
        <a:ext cx="99024" cy="235512"/>
      </dsp:txXfrm>
    </dsp:sp>
    <dsp:sp modelId="{14F8B45E-7DE1-488C-9911-9FFFC379EF10}">
      <dsp:nvSpPr>
        <dsp:cNvPr id="0" name=""/>
        <dsp:cNvSpPr/>
      </dsp:nvSpPr>
      <dsp:spPr>
        <a:xfrm>
          <a:off x="2808306" y="3374439"/>
          <a:ext cx="1758445" cy="1018048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智慧居家</a:t>
          </a:r>
          <a:endParaRPr lang="zh-TW" altLang="en-US" sz="2000" b="1" kern="1200" dirty="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08306" y="3374439"/>
        <a:ext cx="1758445" cy="1018048"/>
      </dsp:txXfrm>
    </dsp:sp>
    <dsp:sp modelId="{C660F98B-50EF-4D27-A1CD-ACA18FA4C1C2}">
      <dsp:nvSpPr>
        <dsp:cNvPr id="0" name=""/>
        <dsp:cNvSpPr/>
      </dsp:nvSpPr>
      <dsp:spPr>
        <a:xfrm rot="9766386">
          <a:off x="2054073" y="2575036"/>
          <a:ext cx="429231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2169188" y="2636103"/>
        <a:ext cx="311475" cy="235512"/>
      </dsp:txXfrm>
    </dsp:sp>
    <dsp:sp modelId="{50524007-8200-46DE-BDD0-1BC427F45CE2}">
      <dsp:nvSpPr>
        <dsp:cNvPr id="0" name=""/>
        <dsp:cNvSpPr/>
      </dsp:nvSpPr>
      <dsp:spPr>
        <a:xfrm>
          <a:off x="216028" y="2592284"/>
          <a:ext cx="1758445" cy="1018048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智慧物流</a:t>
          </a:r>
          <a:endParaRPr lang="zh-TW" altLang="en-US" sz="2400" b="1" kern="1200" dirty="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16028" y="2592284"/>
        <a:ext cx="1758445" cy="1018048"/>
      </dsp:txXfrm>
    </dsp:sp>
    <dsp:sp modelId="{A76F97D5-5003-4C0C-AA55-5BE42A950D2C}">
      <dsp:nvSpPr>
        <dsp:cNvPr id="0" name=""/>
        <dsp:cNvSpPr/>
      </dsp:nvSpPr>
      <dsp:spPr>
        <a:xfrm rot="12050424">
          <a:off x="2033993" y="1375193"/>
          <a:ext cx="500081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2147897" y="1474644"/>
        <a:ext cx="382325" cy="235512"/>
      </dsp:txXfrm>
    </dsp:sp>
    <dsp:sp modelId="{DF3B99CC-1681-49F3-9173-1467C765DE83}">
      <dsp:nvSpPr>
        <dsp:cNvPr id="0" name=""/>
        <dsp:cNvSpPr/>
      </dsp:nvSpPr>
      <dsp:spPr>
        <a:xfrm>
          <a:off x="216031" y="576063"/>
          <a:ext cx="1758445" cy="1018048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>
          <a:solidFill>
            <a:schemeClr val="accent3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智慧交通</a:t>
          </a:r>
          <a:endParaRPr lang="zh-TW" altLang="en-US" sz="24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16031" y="576063"/>
        <a:ext cx="1758445" cy="1018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8BAEB-2DBF-40C4-B419-65508A53EE73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E57C2-D87F-416F-A8A8-CC0884EA9D5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89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879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353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90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794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28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604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212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779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838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215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019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C04C-1F22-4FFD-B204-8898BFC68A52}" type="datetimeFigureOut">
              <a:rPr lang="zh-TW" altLang="en-US" smtClean="0"/>
              <a:t>2015/9/18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002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群組 4"/>
          <p:cNvGrpSpPr/>
          <p:nvPr/>
        </p:nvGrpSpPr>
        <p:grpSpPr>
          <a:xfrm>
            <a:off x="1655676" y="1782601"/>
            <a:ext cx="5832648" cy="2149798"/>
            <a:chOff x="683568" y="1372871"/>
            <a:chExt cx="5832648" cy="2149798"/>
          </a:xfrm>
        </p:grpSpPr>
        <p:sp>
          <p:nvSpPr>
            <p:cNvPr id="9" name="矩形 8"/>
            <p:cNvSpPr/>
            <p:nvPr/>
          </p:nvSpPr>
          <p:spPr>
            <a:xfrm>
              <a:off x="683568" y="1891453"/>
              <a:ext cx="5832648" cy="16312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altLang="zh-TW" sz="10000" b="1" cap="none" spc="150" smtClean="0">
                  <a:ln w="11430">
                    <a:noFill/>
                  </a:ln>
                  <a:solidFill>
                    <a:srgbClr val="F8F8F8"/>
                  </a:solidFill>
                  <a:effectLst>
                    <a:glow rad="101600">
                      <a:srgbClr val="002060">
                        <a:alpha val="60000"/>
                      </a:srgbClr>
                    </a:glow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THINGS</a:t>
              </a:r>
              <a:endParaRPr lang="zh-TW" altLang="en-US" sz="10000" b="1" cap="none" spc="150">
                <a:ln w="11430">
                  <a:noFill/>
                </a:ln>
                <a:solidFill>
                  <a:srgbClr val="F8F8F8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6" name="矩形 5"/>
            <p:cNvSpPr/>
            <p:nvPr/>
          </p:nvSpPr>
          <p:spPr>
            <a:xfrm rot="16200000">
              <a:off x="1290399" y="1708013"/>
              <a:ext cx="806631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altLang="zh-TW" sz="2000" b="1" cap="none" spc="150" smtClean="0">
                  <a:ln w="11430">
                    <a:noFill/>
                  </a:ln>
                  <a:solidFill>
                    <a:srgbClr val="F8F8F8"/>
                  </a:solidFill>
                  <a:effectLst>
                    <a:glow rad="101600">
                      <a:srgbClr val="002060">
                        <a:alpha val="60000"/>
                      </a:srgbClr>
                    </a:glow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THE</a:t>
              </a:r>
              <a:endParaRPr lang="zh-TW" altLang="en-US" sz="2000" b="1" cap="none" spc="150">
                <a:ln w="11430">
                  <a:noFill/>
                </a:ln>
                <a:solidFill>
                  <a:srgbClr val="F8F8F8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117602" y="1372871"/>
              <a:ext cx="4761240" cy="101566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altLang="zh-TW" sz="6000" b="1" cap="none" spc="150" smtClean="0">
                  <a:ln w="11430">
                    <a:noFill/>
                  </a:ln>
                  <a:solidFill>
                    <a:srgbClr val="F8F8F8"/>
                  </a:solidFill>
                  <a:effectLst>
                    <a:glow rad="101600">
                      <a:srgbClr val="002060">
                        <a:alpha val="60000"/>
                      </a:srgbClr>
                    </a:glow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INTERNET</a:t>
              </a:r>
              <a:endParaRPr lang="zh-TW" altLang="en-US" sz="6000" b="1" cap="none" spc="150">
                <a:ln w="11430">
                  <a:noFill/>
                </a:ln>
                <a:solidFill>
                  <a:srgbClr val="F8F8F8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076056" y="1880702"/>
              <a:ext cx="60786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altLang="zh-TW" sz="2000" b="1" cap="none" spc="150" smtClean="0">
                  <a:ln w="11430">
                    <a:noFill/>
                  </a:ln>
                  <a:solidFill>
                    <a:srgbClr val="F8F8F8"/>
                  </a:solidFill>
                  <a:effectLst>
                    <a:glow rad="101600">
                      <a:srgbClr val="002060">
                        <a:alpha val="60000"/>
                      </a:srgbClr>
                    </a:glow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OF</a:t>
              </a:r>
              <a:endParaRPr lang="zh-TW" altLang="en-US" sz="2000" b="1" cap="none" spc="150">
                <a:ln w="11430">
                  <a:noFill/>
                </a:ln>
                <a:solidFill>
                  <a:srgbClr val="F8F8F8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219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23628" y="481236"/>
            <a:ext cx="6696744" cy="1584176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zh-TW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智慧處理</a:t>
            </a:r>
            <a:endParaRPr lang="zh-TW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可靠傳遞</a:t>
            </a:r>
            <a:endParaRPr lang="zh-TW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全面感知</a:t>
            </a:r>
            <a:endParaRPr lang="zh-TW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物聯網</a:t>
            </a:r>
            <a:endParaRPr lang="zh-TW" altLang="en-US" sz="2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416176"/>
              </p:ext>
            </p:extLst>
          </p:nvPr>
        </p:nvGraphicFramePr>
        <p:xfrm>
          <a:off x="1259632" y="2497460"/>
          <a:ext cx="6816080" cy="2880321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368152"/>
                <a:gridCol w="5447928"/>
              </a:tblGrid>
              <a:tr h="960107">
                <a:tc>
                  <a:txBody>
                    <a:bodyPr/>
                    <a:lstStyle/>
                    <a:p>
                      <a:pPr marL="0" lvl="1" algn="dist"/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全面感知 </a:t>
                      </a:r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利用</a:t>
                      </a:r>
                      <a:r>
                        <a:rPr lang="en-US" altLang="zh-TW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RFID</a:t>
                      </a:r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、感測器、二維碼等隨時隨地獲取物體的資訊 。</a:t>
                      </a:r>
                    </a:p>
                  </a:txBody>
                  <a:tcPr anchor="ctr"/>
                </a:tc>
              </a:tr>
              <a:tr h="960107">
                <a:tc>
                  <a:txBody>
                    <a:bodyPr/>
                    <a:lstStyle/>
                    <a:p>
                      <a:pPr marL="0" lvl="1" algn="dist"/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可靠傳遞 </a:t>
                      </a:r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通過電信網路與互聯網的融合，將物體的資訊即時準確地傳遞出去。</a:t>
                      </a:r>
                    </a:p>
                  </a:txBody>
                  <a:tcPr anchor="ctr"/>
                </a:tc>
              </a:tr>
              <a:tr h="960107">
                <a:tc>
                  <a:txBody>
                    <a:bodyPr/>
                    <a:lstStyle/>
                    <a:p>
                      <a:pPr marL="0" lvl="1" algn="dist"/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智慧處理 </a:t>
                      </a:r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利用雲端運算、模糊識別等各種智慧計算技術，對海量的資料和訊息進行分析和處理，對物體實施各種智慧化的控制 。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90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1"/>
          <p:cNvSpPr txBox="1">
            <a:spLocks/>
          </p:cNvSpPr>
          <p:nvPr/>
        </p:nvSpPr>
        <p:spPr>
          <a:xfrm>
            <a:off x="436044" y="4283"/>
            <a:ext cx="8229600" cy="9525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智慧雲端感測</a:t>
            </a:r>
            <a:endParaRPr lang="zh-TW" altLang="en-US" sz="4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48344" y="4585692"/>
            <a:ext cx="6120000" cy="720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sz="2000" b="1"/>
              <a:t>IPCam   MEMS   Sensor   Reader   RFID   WSN</a:t>
            </a:r>
            <a:br>
              <a:rPr lang="en-US" altLang="zh-TW" sz="2000" b="1"/>
            </a:br>
            <a:r>
              <a:rPr lang="zh-TW" altLang="en-US" sz="2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感知層</a:t>
            </a:r>
          </a:p>
        </p:txBody>
      </p:sp>
      <p:sp>
        <p:nvSpPr>
          <p:cNvPr id="5" name="矩形 4"/>
          <p:cNvSpPr/>
          <p:nvPr/>
        </p:nvSpPr>
        <p:spPr>
          <a:xfrm>
            <a:off x="1548344" y="3533248"/>
            <a:ext cx="6120000" cy="720000"/>
          </a:xfrm>
          <a:prstGeom prst="rect">
            <a:avLst/>
          </a:prstGeom>
          <a:solidFill>
            <a:srgbClr val="FFC000"/>
          </a:solidFill>
          <a:ln w="381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zh-TW" sz="2000" b="1" smtClean="0"/>
              <a:t>Zigbee     WiFi     2G/3G     WiMAX     LTE</a:t>
            </a:r>
            <a:br>
              <a:rPr lang="en-US" altLang="zh-TW" sz="2000" b="1" smtClean="0"/>
            </a:br>
            <a:r>
              <a:rPr lang="zh-TW" altLang="en-US" sz="2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網路層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68344" y="2804804"/>
            <a:ext cx="2880000" cy="396000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應用層</a:t>
            </a:r>
          </a:p>
        </p:txBody>
      </p:sp>
    </p:spTree>
    <p:extLst>
      <p:ext uri="{BB962C8B-B14F-4D97-AF65-F5344CB8AC3E}">
        <p14:creationId xmlns:p14="http://schemas.microsoft.com/office/powerpoint/2010/main" val="259490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4999"/>
          </a:xfrm>
          <a:prstGeom prst="rect">
            <a:avLst/>
          </a:prstGeom>
          <a:ln>
            <a:noFill/>
          </a:ln>
        </p:spPr>
      </p:pic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3477760361"/>
              </p:ext>
            </p:extLst>
          </p:nvPr>
        </p:nvGraphicFramePr>
        <p:xfrm>
          <a:off x="1547664" y="553244"/>
          <a:ext cx="802838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矩形 2"/>
          <p:cNvSpPr/>
          <p:nvPr/>
        </p:nvSpPr>
        <p:spPr>
          <a:xfrm>
            <a:off x="395536" y="473921"/>
            <a:ext cx="800219" cy="4766690"/>
          </a:xfrm>
          <a:prstGeom prst="rect">
            <a:avLst/>
          </a:prstGeom>
        </p:spPr>
        <p:txBody>
          <a:bodyPr vert="eaVert"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物聯網使未來更美好</a:t>
            </a:r>
            <a:endParaRPr lang="zh-TW" altLang="en-US" sz="4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0051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128</Words>
  <Application>Microsoft Office PowerPoint</Application>
  <PresentationFormat>如螢幕大小 (16:10)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9" baseType="lpstr">
      <vt:lpstr>微軟正黑體</vt:lpstr>
      <vt:lpstr>新細明體</vt:lpstr>
      <vt:lpstr>Arial</vt:lpstr>
      <vt:lpstr>Calibri</vt:lpstr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chenmayling MA</dc:creator>
  <cp:lastModifiedBy>chen neo</cp:lastModifiedBy>
  <cp:revision>45</cp:revision>
  <dcterms:created xsi:type="dcterms:W3CDTF">2015-06-24T01:53:24Z</dcterms:created>
  <dcterms:modified xsi:type="dcterms:W3CDTF">2015-09-18T01:36:50Z</dcterms:modified>
</cp:coreProperties>
</file>