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</p:sldIdLst>
  <p:sldSz cx="9144000" cy="6858000" type="screen4x3"/>
  <p:notesSz cx="6858000" cy="9144000"/>
  <p:custShowLst>
    <p:custShow name="自訂放映 1" id="0">
      <p:sldLst>
        <p:sld r:id="rId2"/>
      </p:sldLst>
    </p:custShow>
  </p:custShowLst>
  <p:custDataLst>
    <p:tags r:id="rId4"/>
  </p:custDataLst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08" y="-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4A79-91D2-4729-95C6-206B0E29D073}" type="datetimeFigureOut">
              <a:rPr lang="zh-TW" altLang="en-US" smtClean="0"/>
              <a:pPr/>
              <a:t>2011/6/13</a:t>
            </a:fld>
            <a:endParaRPr lang="zh-TW" alt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32" name="矩形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矩形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矩形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矩形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矩形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56" name="矩形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矩形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矩形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矩形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4A79-91D2-4729-95C6-206B0E29D073}" type="datetimeFigureOut">
              <a:rPr lang="zh-TW" altLang="en-US" smtClean="0"/>
              <a:pPr/>
              <a:t>2011/6/13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4A79-91D2-4729-95C6-206B0E29D073}" type="datetimeFigureOut">
              <a:rPr lang="zh-TW" altLang="en-US" smtClean="0"/>
              <a:pPr/>
              <a:t>2011/6/13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4A79-91D2-4729-95C6-206B0E29D073}" type="datetimeFigureOut">
              <a:rPr lang="zh-TW" altLang="en-US" smtClean="0"/>
              <a:pPr/>
              <a:t>2011/6/13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手繪多邊形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手繪多邊形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手繪多邊形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手繪多邊形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手繪多邊形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手繪多邊形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手繪多邊形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手繪多邊形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手繪多邊形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手繪多邊形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手繪多邊形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手繪多邊形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手繪多邊形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手繪多邊形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手繪多邊形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4A79-91D2-4729-95C6-206B0E29D073}" type="datetimeFigureOut">
              <a:rPr lang="zh-TW" altLang="en-US" smtClean="0"/>
              <a:pPr/>
              <a:t>2011/6/13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矩形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矩形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矩形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4A79-91D2-4729-95C6-206B0E29D073}" type="datetimeFigureOut">
              <a:rPr lang="zh-TW" altLang="en-US" smtClean="0"/>
              <a:pPr/>
              <a:t>2011/6/13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4A79-91D2-4729-95C6-206B0E29D073}" type="datetimeFigureOut">
              <a:rPr lang="zh-TW" altLang="en-US" smtClean="0"/>
              <a:pPr/>
              <a:t>2011/6/13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6" name="矩形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矩形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矩形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矩形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矩形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矩形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矩形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矩形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4A79-91D2-4729-95C6-206B0E29D073}" type="datetimeFigureOut">
              <a:rPr lang="zh-TW" altLang="en-US" smtClean="0"/>
              <a:pPr/>
              <a:t>2011/6/13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4A79-91D2-4729-95C6-206B0E29D073}" type="datetimeFigureOut">
              <a:rPr lang="zh-TW" altLang="en-US" smtClean="0"/>
              <a:pPr/>
              <a:t>2011/6/13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4A79-91D2-4729-95C6-206B0E29D073}" type="datetimeFigureOut">
              <a:rPr lang="zh-TW" altLang="en-US" smtClean="0"/>
              <a:pPr/>
              <a:t>2011/6/13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直線接點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群組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直線接點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接點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接點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grpSp>
        <p:nvGrpSpPr>
          <p:cNvPr id="14" name="群組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直線接點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接點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接點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群組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直線接點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6134A79-91D2-4729-95C6-206B0E29D073}" type="datetimeFigureOut">
              <a:rPr lang="zh-TW" altLang="en-US" smtClean="0"/>
              <a:pPr/>
              <a:t>2011/6/13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矩形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矩形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矩形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矩形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134A79-91D2-4729-95C6-206B0E29D073}" type="datetimeFigureOut">
              <a:rPr lang="zh-TW" altLang="en-US" smtClean="0"/>
              <a:pPr/>
              <a:t>2011/6/13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0A830F6-B966-4FF0-A53D-4C434D0E283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1.wav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slide" Target="slide2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C:\Documents and Settings\jane.MYCHAT-C8987F2C\Local Settings\Temporary Internet Files\Content.IE5\GF5BUUVT\MMj03567750000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1714488"/>
            <a:ext cx="3548086" cy="3183331"/>
          </a:xfrm>
          <a:prstGeom prst="rect">
            <a:avLst/>
          </a:prstGeom>
          <a:noFill/>
        </p:spPr>
      </p:pic>
      <p:pic>
        <p:nvPicPr>
          <p:cNvPr id="2068" name="Picture 2" descr="C:\Documents and Settings\jane.MYCHAT-C8987F2C\Local Settings\Temporary Internet Files\Content.IE5\WDIF0D67\MMj03568120000[1]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1857364"/>
            <a:ext cx="3071834" cy="3071834"/>
          </a:xfrm>
          <a:prstGeom prst="rect">
            <a:avLst/>
          </a:prstGeom>
          <a:noFill/>
        </p:spPr>
      </p:pic>
      <p:sp>
        <p:nvSpPr>
          <p:cNvPr id="6" name="橢圓形圖說文字 5"/>
          <p:cNvSpPr/>
          <p:nvPr/>
        </p:nvSpPr>
        <p:spPr>
          <a:xfrm>
            <a:off x="1857356" y="714356"/>
            <a:ext cx="3429024" cy="1428760"/>
          </a:xfrm>
          <a:prstGeom prst="wedgeEllipseCallout">
            <a:avLst>
              <a:gd name="adj1" fmla="val 38750"/>
              <a:gd name="adj2" fmla="val 56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/>
              <a:t>我們去看</a:t>
            </a:r>
            <a:r>
              <a:rPr lang="en-US" altLang="zh-TW" b="1" dirty="0" smtClean="0"/>
              <a:t>SHOW</a:t>
            </a:r>
            <a:endParaRPr lang="zh-TW" altLang="en-US" b="1" dirty="0"/>
          </a:p>
        </p:txBody>
      </p:sp>
      <p:sp>
        <p:nvSpPr>
          <p:cNvPr id="7" name="動作按鈕: 自訂 6">
            <a:hlinkClick r:id="rId6" action="ppaction://hlinksldjump" highlightClick="1">
              <a:snd r:embed="rId7" name="suction.wav"/>
            </a:hlinkClick>
          </p:cNvPr>
          <p:cNvSpPr/>
          <p:nvPr/>
        </p:nvSpPr>
        <p:spPr>
          <a:xfrm>
            <a:off x="2928926" y="5500702"/>
            <a:ext cx="1857388" cy="64294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GO</a:t>
            </a:r>
            <a:endParaRPr lang="zh-TW" altLang="en-US" dirty="0"/>
          </a:p>
        </p:txBody>
      </p:sp>
      <p:pic>
        <p:nvPicPr>
          <p:cNvPr id="2" name="Ppdphon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雙波浪線 6"/>
          <p:cNvSpPr/>
          <p:nvPr/>
        </p:nvSpPr>
        <p:spPr>
          <a:xfrm>
            <a:off x="2428860" y="285728"/>
            <a:ext cx="4786346" cy="1071570"/>
          </a:xfrm>
          <a:prstGeom prst="doubleWav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SHOW</a:t>
            </a:r>
            <a:endParaRPr lang="zh-TW" alt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" name="Ppdopening.wmv" descr="movie" title="movi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64000" y="1800000"/>
            <a:ext cx="4320000" cy="3240000"/>
          </a:xfrm>
          <a:prstGeom prst="rect">
            <a:avLst/>
          </a:prstGeom>
        </p:spPr>
      </p:pic>
      <p:sp>
        <p:nvSpPr>
          <p:cNvPr id="4" name="動作按鈕: 首頁 3" descr="首頁" title="首頁">
            <a:hlinkClick r:id="" action="ppaction://customshow?id=0" highlightClick="1"/>
          </p:cNvPr>
          <p:cNvSpPr/>
          <p:nvPr/>
        </p:nvSpPr>
        <p:spPr>
          <a:xfrm>
            <a:off x="4536000" y="5760000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7&quot;/&gt;&lt;/object&gt;&lt;object type=&quot;3&quot; unique_id=&quot;10005&quot;&gt;&lt;property id=&quot;20148&quot; value=&quot;5&quot;/&gt;&lt;property id=&quot;20300&quot; value=&quot;Slide 2&quot;/&gt;&lt;property id=&quot;20307&quot; value=&quot;260&quot;/&gt;&lt;/object&gt;&lt;/object&gt;&lt;/object&gt;&lt;/database&gt;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地鐵">
  <a:themeElements>
    <a:clrScheme name="地鐵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地鐵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地鐵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610</TotalTime>
  <Words>6</Words>
  <Application>Microsoft Office PowerPoint</Application>
  <PresentationFormat>如螢幕大小 (4:3)</PresentationFormat>
  <Paragraphs>3</Paragraphs>
  <Slides>2</Slides>
  <Notes>0</Notes>
  <HiddenSlides>0</HiddenSlides>
  <MMClips>2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  <vt:variant>
        <vt:lpstr>自訂放映</vt:lpstr>
      </vt:variant>
      <vt:variant>
        <vt:i4>1</vt:i4>
      </vt:variant>
    </vt:vector>
  </HeadingPairs>
  <TitlesOfParts>
    <vt:vector size="4" baseType="lpstr">
      <vt:lpstr>地鐵</vt:lpstr>
      <vt:lpstr>PowerPoint 簡報</vt:lpstr>
      <vt:lpstr>PowerPoint 簡報</vt:lpstr>
      <vt:lpstr>自訂放映 1</vt:lpstr>
    </vt:vector>
  </TitlesOfParts>
  <Company>mychat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jane</dc:creator>
  <cp:lastModifiedBy>user</cp:lastModifiedBy>
  <cp:revision>72</cp:revision>
  <dcterms:created xsi:type="dcterms:W3CDTF">2007-10-06T13:22:55Z</dcterms:created>
  <dcterms:modified xsi:type="dcterms:W3CDTF">2011-06-13T07:25:53Z</dcterms:modified>
</cp:coreProperties>
</file>