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6" r:id="rId3"/>
    <p:sldId id="270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74D6"/>
    <a:srgbClr val="115E9B"/>
    <a:srgbClr val="0E4386"/>
    <a:srgbClr val="78F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 autoAdjust="0"/>
  </p:normalViewPr>
  <p:slideViewPr>
    <p:cSldViewPr snapToGrid="0">
      <p:cViewPr varScale="1">
        <p:scale>
          <a:sx n="107" d="100"/>
          <a:sy n="107" d="100"/>
        </p:scale>
        <p:origin x="67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91810-84FB-4A8E-AD5E-CDF5B0C6E7D4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3360-C76E-4270-AAB2-27189E6116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2324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00E3B5-DC67-4454-8486-B65055313FBE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14721CF-E652-4D17-B01C-09D4409B4E4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3842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標題 11"/>
          <p:cNvSpPr>
            <a:spLocks noGrp="1"/>
          </p:cNvSpPr>
          <p:nvPr>
            <p:ph type="ctrTitle" idx="4294967295"/>
          </p:nvPr>
        </p:nvSpPr>
        <p:spPr>
          <a:xfrm>
            <a:off x="4569987" y="1817874"/>
            <a:ext cx="6815137" cy="1514475"/>
          </a:xfrm>
        </p:spPr>
        <p:txBody>
          <a:bodyPr>
            <a:noAutofit/>
          </a:bodyPr>
          <a:lstStyle/>
          <a:p>
            <a:r>
              <a:rPr lang="zh-TW" altLang="en-US" sz="6000" b="1">
                <a:solidFill>
                  <a:srgbClr val="7030A0"/>
                </a:solidFill>
              </a:rPr>
              <a:t>智慧型穿戴式</a:t>
            </a:r>
            <a:br>
              <a:rPr lang="zh-TW" altLang="en-US" sz="6000" b="1">
                <a:solidFill>
                  <a:srgbClr val="7030A0"/>
                </a:solidFill>
              </a:rPr>
            </a:br>
            <a:r>
              <a:rPr lang="zh-TW" altLang="en-US" sz="6000" b="1">
                <a:solidFill>
                  <a:srgbClr val="7030A0"/>
                </a:solidFill>
              </a:rPr>
              <a:t>裝置</a:t>
            </a:r>
          </a:p>
        </p:txBody>
      </p:sp>
      <p:sp>
        <p:nvSpPr>
          <p:cNvPr id="2" name="副標題 1"/>
          <p:cNvSpPr>
            <a:spLocks noGrp="1"/>
          </p:cNvSpPr>
          <p:nvPr>
            <p:ph type="subTitle" idx="4294967295"/>
          </p:nvPr>
        </p:nvSpPr>
        <p:spPr>
          <a:xfrm>
            <a:off x="6445623" y="3627391"/>
            <a:ext cx="3711388" cy="1320800"/>
          </a:xfrm>
        </p:spPr>
        <p:txBody>
          <a:bodyPr>
            <a:normAutofit/>
          </a:bodyPr>
          <a:lstStyle/>
          <a:p>
            <a:r>
              <a:rPr lang="en-US" altLang="zh-TW" sz="4000" b="1">
                <a:solidFill>
                  <a:srgbClr val="002060"/>
                </a:solidFill>
              </a:rPr>
              <a:t>Wearable </a:t>
            </a:r>
            <a:r>
              <a:rPr lang="en-US" altLang="zh-TW" sz="4000" b="1" smtClean="0">
                <a:solidFill>
                  <a:srgbClr val="002060"/>
                </a:solidFill>
              </a:rPr>
              <a:t/>
            </a:r>
            <a:br>
              <a:rPr lang="en-US" altLang="zh-TW" sz="4000" b="1" smtClean="0">
                <a:solidFill>
                  <a:srgbClr val="002060"/>
                </a:solidFill>
              </a:rPr>
            </a:br>
            <a:r>
              <a:rPr lang="en-US" altLang="zh-TW" sz="4000" b="1" smtClean="0">
                <a:solidFill>
                  <a:srgbClr val="002060"/>
                </a:solidFill>
              </a:rPr>
              <a:t>Computer</a:t>
            </a:r>
            <a:endParaRPr lang="en-US" altLang="zh-TW" sz="4000" b="1">
              <a:solidFill>
                <a:srgbClr val="002060"/>
              </a:solidFill>
            </a:endParaRPr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257" y="2104191"/>
            <a:ext cx="2844000" cy="2844000"/>
          </a:xfrm>
          <a:prstGeom prst="rect">
            <a:avLst/>
          </a:prstGeom>
        </p:spPr>
      </p:pic>
      <p:pic>
        <p:nvPicPr>
          <p:cNvPr id="17" name="圖片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91679">
            <a:off x="1892257" y="2428191"/>
            <a:ext cx="2196000" cy="21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9"/>
          <a:stretch/>
        </p:blipFill>
        <p:spPr>
          <a:xfrm>
            <a:off x="2559189" y="153562"/>
            <a:ext cx="7073623" cy="6858000"/>
          </a:xfrm>
          <a:prstGeom prst="rect">
            <a:avLst/>
          </a:prstGeom>
          <a:effectLst>
            <a:softEdge rad="317500"/>
          </a:effectLst>
        </p:spPr>
      </p:pic>
      <p:grpSp>
        <p:nvGrpSpPr>
          <p:cNvPr id="29" name="群組 1"/>
          <p:cNvGrpSpPr/>
          <p:nvPr/>
        </p:nvGrpSpPr>
        <p:grpSpPr>
          <a:xfrm>
            <a:off x="2198988" y="1233300"/>
            <a:ext cx="4020793" cy="944471"/>
            <a:chOff x="2198988" y="1195200"/>
            <a:chExt cx="4020793" cy="944471"/>
          </a:xfrm>
        </p:grpSpPr>
        <p:sp>
          <p:nvSpPr>
            <p:cNvPr id="15" name="智慧眼鏡"/>
            <p:cNvSpPr/>
            <p:nvPr/>
          </p:nvSpPr>
          <p:spPr>
            <a:xfrm>
              <a:off x="6085310" y="2005200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線1"/>
            <p:cNvCxnSpPr>
              <a:stCxn id="6" idx="6"/>
              <a:endCxn id="15" idx="2"/>
            </p:cNvCxnSpPr>
            <p:nvPr/>
          </p:nvCxnSpPr>
          <p:spPr>
            <a:xfrm>
              <a:off x="2198988" y="1195200"/>
              <a:ext cx="3886322" cy="877236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群組 3"/>
          <p:cNvGrpSpPr/>
          <p:nvPr/>
        </p:nvGrpSpPr>
        <p:grpSpPr>
          <a:xfrm>
            <a:off x="2198988" y="5526714"/>
            <a:ext cx="3976660" cy="877236"/>
            <a:chOff x="2198988" y="5488614"/>
            <a:chExt cx="3976660" cy="877236"/>
          </a:xfrm>
        </p:grpSpPr>
        <p:sp>
          <p:nvSpPr>
            <p:cNvPr id="20" name="智慧鞋"/>
            <p:cNvSpPr/>
            <p:nvPr/>
          </p:nvSpPr>
          <p:spPr>
            <a:xfrm>
              <a:off x="6041177" y="6231379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34" name="直線3"/>
            <p:cNvCxnSpPr>
              <a:stCxn id="12" idx="6"/>
              <a:endCxn id="20" idx="2"/>
            </p:cNvCxnSpPr>
            <p:nvPr/>
          </p:nvCxnSpPr>
          <p:spPr>
            <a:xfrm>
              <a:off x="2198988" y="5488614"/>
              <a:ext cx="3842189" cy="810001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群組 2"/>
          <p:cNvGrpSpPr/>
          <p:nvPr/>
        </p:nvGrpSpPr>
        <p:grpSpPr>
          <a:xfrm>
            <a:off x="2198988" y="3239054"/>
            <a:ext cx="3288101" cy="140953"/>
            <a:chOff x="2198988" y="3200954"/>
            <a:chExt cx="3288101" cy="140953"/>
          </a:xfrm>
        </p:grpSpPr>
        <p:sp>
          <p:nvSpPr>
            <p:cNvPr id="16" name="智慧手錶"/>
            <p:cNvSpPr/>
            <p:nvPr/>
          </p:nvSpPr>
          <p:spPr>
            <a:xfrm>
              <a:off x="5352618" y="3200954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36" name="直線2"/>
            <p:cNvCxnSpPr>
              <a:stCxn id="7" idx="6"/>
              <a:endCxn id="16" idx="2"/>
            </p:cNvCxnSpPr>
            <p:nvPr/>
          </p:nvCxnSpPr>
          <p:spPr>
            <a:xfrm flipV="1">
              <a:off x="2198988" y="3268190"/>
              <a:ext cx="3153630" cy="73717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群組 4"/>
          <p:cNvGrpSpPr/>
          <p:nvPr/>
        </p:nvGrpSpPr>
        <p:grpSpPr>
          <a:xfrm>
            <a:off x="6884894" y="1051112"/>
            <a:ext cx="3067615" cy="182188"/>
            <a:chOff x="6884894" y="1013012"/>
            <a:chExt cx="3067615" cy="182188"/>
          </a:xfrm>
        </p:grpSpPr>
        <p:sp>
          <p:nvSpPr>
            <p:cNvPr id="13" name="智慧戒指"/>
            <p:cNvSpPr/>
            <p:nvPr/>
          </p:nvSpPr>
          <p:spPr>
            <a:xfrm>
              <a:off x="6884894" y="1013012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直線4"/>
            <p:cNvCxnSpPr>
              <a:stCxn id="9" idx="2"/>
              <a:endCxn id="13" idx="6"/>
            </p:cNvCxnSpPr>
            <p:nvPr/>
          </p:nvCxnSpPr>
          <p:spPr>
            <a:xfrm flipH="1" flipV="1">
              <a:off x="7019365" y="1080248"/>
              <a:ext cx="2933144" cy="114952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群組 5"/>
          <p:cNvGrpSpPr/>
          <p:nvPr/>
        </p:nvGrpSpPr>
        <p:grpSpPr>
          <a:xfrm>
            <a:off x="6906270" y="1506525"/>
            <a:ext cx="3046239" cy="1873482"/>
            <a:chOff x="6906270" y="1468425"/>
            <a:chExt cx="3046239" cy="1873482"/>
          </a:xfrm>
        </p:grpSpPr>
        <p:sp>
          <p:nvSpPr>
            <p:cNvPr id="17" name="智慧手環"/>
            <p:cNvSpPr/>
            <p:nvPr/>
          </p:nvSpPr>
          <p:spPr>
            <a:xfrm>
              <a:off x="6906270" y="1468425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40" name="直線5"/>
            <p:cNvCxnSpPr>
              <a:stCxn id="10" idx="2"/>
              <a:endCxn id="17" idx="5"/>
            </p:cNvCxnSpPr>
            <p:nvPr/>
          </p:nvCxnSpPr>
          <p:spPr>
            <a:xfrm flipH="1" flipV="1">
              <a:off x="7021048" y="1583203"/>
              <a:ext cx="2931461" cy="1758704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群組 6"/>
          <p:cNvGrpSpPr/>
          <p:nvPr/>
        </p:nvGrpSpPr>
        <p:grpSpPr>
          <a:xfrm>
            <a:off x="6152545" y="3057999"/>
            <a:ext cx="3799964" cy="2430615"/>
            <a:chOff x="6152545" y="3057999"/>
            <a:chExt cx="3799964" cy="2430615"/>
          </a:xfrm>
        </p:grpSpPr>
        <p:sp>
          <p:nvSpPr>
            <p:cNvPr id="21" name="智慧衣著"/>
            <p:cNvSpPr/>
            <p:nvPr/>
          </p:nvSpPr>
          <p:spPr>
            <a:xfrm>
              <a:off x="6152545" y="3057999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42" name="直線6"/>
            <p:cNvCxnSpPr>
              <a:stCxn id="8" idx="2"/>
              <a:endCxn id="21" idx="5"/>
            </p:cNvCxnSpPr>
            <p:nvPr/>
          </p:nvCxnSpPr>
          <p:spPr>
            <a:xfrm flipH="1" flipV="1">
              <a:off x="6267323" y="3172777"/>
              <a:ext cx="3685186" cy="2315837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智慧眼鏡圖"/>
          <p:cNvSpPr>
            <a:spLocks noChangeAspect="1"/>
          </p:cNvSpPr>
          <p:nvPr/>
        </p:nvSpPr>
        <p:spPr>
          <a:xfrm>
            <a:off x="590106" y="385200"/>
            <a:ext cx="1608882" cy="162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智慧手錶圖"/>
          <p:cNvSpPr>
            <a:spLocks noChangeAspect="1"/>
          </p:cNvSpPr>
          <p:nvPr/>
        </p:nvSpPr>
        <p:spPr>
          <a:xfrm>
            <a:off x="590106" y="2531907"/>
            <a:ext cx="1608882" cy="162000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智慧衣圖"/>
          <p:cNvSpPr>
            <a:spLocks noChangeAspect="1"/>
          </p:cNvSpPr>
          <p:nvPr/>
        </p:nvSpPr>
        <p:spPr>
          <a:xfrm>
            <a:off x="9952509" y="4678614"/>
            <a:ext cx="1608882" cy="1620000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智慧戒指圖"/>
          <p:cNvSpPr>
            <a:spLocks noChangeAspect="1"/>
          </p:cNvSpPr>
          <p:nvPr/>
        </p:nvSpPr>
        <p:spPr>
          <a:xfrm>
            <a:off x="9952509" y="385200"/>
            <a:ext cx="1608882" cy="1620000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智慧手環圖"/>
          <p:cNvSpPr>
            <a:spLocks noChangeAspect="1"/>
          </p:cNvSpPr>
          <p:nvPr/>
        </p:nvSpPr>
        <p:spPr>
          <a:xfrm>
            <a:off x="9952509" y="2531907"/>
            <a:ext cx="1608882" cy="1620000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智慧鞋圖"/>
          <p:cNvSpPr>
            <a:spLocks noChangeAspect="1"/>
          </p:cNvSpPr>
          <p:nvPr/>
        </p:nvSpPr>
        <p:spPr>
          <a:xfrm>
            <a:off x="590106" y="4678614"/>
            <a:ext cx="1608882" cy="1620000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框架 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154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6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idx="4294967295"/>
          </p:nvPr>
        </p:nvSpPr>
        <p:spPr>
          <a:xfrm>
            <a:off x="2752165" y="2609176"/>
            <a:ext cx="8159750" cy="1822450"/>
          </a:xfrm>
        </p:spPr>
        <p:txBody>
          <a:bodyPr>
            <a:normAutofit/>
          </a:bodyPr>
          <a:lstStyle/>
          <a:p>
            <a:pPr algn="r"/>
            <a:r>
              <a:rPr lang="zh-TW" altLang="en-US" sz="4800" b="1" smtClean="0">
                <a:solidFill>
                  <a:srgbClr val="FF0000"/>
                </a:solidFill>
              </a:rPr>
              <a:t>科技上身</a:t>
            </a:r>
            <a:r>
              <a:rPr lang="en-US" altLang="zh-TW" sz="4800" b="1" smtClean="0">
                <a:solidFill>
                  <a:srgbClr val="FF0000"/>
                </a:solidFill>
              </a:rPr>
              <a:t/>
            </a:r>
            <a:br>
              <a:rPr lang="en-US" altLang="zh-TW" sz="4800" b="1" smtClean="0">
                <a:solidFill>
                  <a:srgbClr val="FF0000"/>
                </a:solidFill>
              </a:rPr>
            </a:br>
            <a:r>
              <a:rPr lang="zh-TW" altLang="en-US" sz="4800" b="1" smtClean="0">
                <a:solidFill>
                  <a:srgbClr val="FF0000"/>
                </a:solidFill>
              </a:rPr>
              <a:t>現代生活更智慧</a:t>
            </a:r>
            <a:endParaRPr lang="zh-TW" altLang="en-US" sz="4800" b="1">
              <a:solidFill>
                <a:srgbClr val="FF0000"/>
              </a:solidFill>
            </a:endParaRPr>
          </a:p>
        </p:txBody>
      </p:sp>
      <p:grpSp>
        <p:nvGrpSpPr>
          <p:cNvPr id="8" name="群組 7"/>
          <p:cNvGrpSpPr/>
          <p:nvPr/>
        </p:nvGrpSpPr>
        <p:grpSpPr>
          <a:xfrm>
            <a:off x="1461495" y="1976277"/>
            <a:ext cx="3070432" cy="3126173"/>
            <a:chOff x="1461495" y="1976277"/>
            <a:chExt cx="3070432" cy="3126173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2154" y="3520401"/>
              <a:ext cx="1819814" cy="1582049"/>
            </a:xfrm>
            <a:prstGeom prst="rect">
              <a:avLst/>
            </a:prstGeom>
          </p:spPr>
        </p:pic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1495" y="3038037"/>
              <a:ext cx="1550042" cy="1728366"/>
            </a:xfrm>
            <a:prstGeom prst="rect">
              <a:avLst/>
            </a:prstGeom>
          </p:spPr>
        </p:pic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9207" y="1984213"/>
              <a:ext cx="1476884" cy="1550042"/>
            </a:xfrm>
            <a:prstGeom prst="rect">
              <a:avLst/>
            </a:prstGeom>
          </p:spPr>
        </p:pic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81885" y="3035751"/>
              <a:ext cx="1550042" cy="1732938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81885" y="1976277"/>
              <a:ext cx="1476884" cy="15500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471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1440</TotalTime>
  <Words>6</Words>
  <Application>Microsoft Office PowerPoint</Application>
  <PresentationFormat>寬螢幕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8" baseType="lpstr">
      <vt:lpstr>微軟正黑體</vt:lpstr>
      <vt:lpstr>新細明體</vt:lpstr>
      <vt:lpstr>Arial</vt:lpstr>
      <vt:lpstr>Garamond</vt:lpstr>
      <vt:lpstr>有機</vt:lpstr>
      <vt:lpstr>智慧型穿戴式 裝置</vt:lpstr>
      <vt:lpstr>PowerPoint 簡報</vt:lpstr>
      <vt:lpstr>科技上身 現代生活更智慧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chen.mayling ma</dc:creator>
  <cp:lastModifiedBy>chen neo</cp:lastModifiedBy>
  <cp:revision>61</cp:revision>
  <dcterms:created xsi:type="dcterms:W3CDTF">2015-06-07T08:40:40Z</dcterms:created>
  <dcterms:modified xsi:type="dcterms:W3CDTF">2015-09-16T03:22:45Z</dcterms:modified>
</cp:coreProperties>
</file>