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5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E660A8-CCD4-48B2-9B88-6FCC5E0B651C}" type="datetimeFigureOut">
              <a:rPr lang="zh-TW" altLang="en-US" smtClean="0"/>
              <a:t>2015/11/16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4CB63-3BCD-44F4-A85B-C1BE02C0B7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0138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D4CB63-3BCD-44F4-A85B-C1BE02C0B7A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6681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230400" y="244800"/>
            <a:ext cx="11725200" cy="637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92B7-324A-48D6-909C-B22F70BB0FDE}" type="datetimeFigureOut">
              <a:rPr lang="zh-TW" altLang="en-US" smtClean="0"/>
              <a:t>2015/11/16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C9A-6CAD-442D-855A-7E963D1C7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8747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92B7-324A-48D6-909C-B22F70BB0FDE}" type="datetimeFigureOut">
              <a:rPr lang="zh-TW" altLang="en-US" smtClean="0"/>
              <a:t>2015/11/16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C9A-6CAD-442D-855A-7E963D1C7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1276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92B7-324A-48D6-909C-B22F70BB0FDE}" type="datetimeFigureOut">
              <a:rPr lang="zh-TW" altLang="en-US" smtClean="0"/>
              <a:t>2015/11/16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C9A-6CAD-442D-855A-7E963D1C7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3817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92B7-324A-48D6-909C-B22F70BB0FDE}" type="datetimeFigureOut">
              <a:rPr lang="zh-TW" altLang="en-US" smtClean="0"/>
              <a:t>2015/11/16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C9A-6CAD-442D-855A-7E963D1C7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0152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92B7-324A-48D6-909C-B22F70BB0FDE}" type="datetimeFigureOut">
              <a:rPr lang="zh-TW" altLang="en-US" smtClean="0"/>
              <a:t>2015/11/16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C9A-6CAD-442D-855A-7E963D1C7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1530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92B7-324A-48D6-909C-B22F70BB0FDE}" type="datetimeFigureOut">
              <a:rPr lang="zh-TW" altLang="en-US" smtClean="0"/>
              <a:t>2015/11/16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C9A-6CAD-442D-855A-7E963D1C7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5623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92B7-324A-48D6-909C-B22F70BB0FDE}" type="datetimeFigureOut">
              <a:rPr lang="zh-TW" altLang="en-US" smtClean="0"/>
              <a:t>2015/11/16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C9A-6CAD-442D-855A-7E963D1C7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1797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92B7-324A-48D6-909C-B22F70BB0FDE}" type="datetimeFigureOut">
              <a:rPr lang="zh-TW" altLang="en-US" smtClean="0"/>
              <a:t>2015/11/16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C9A-6CAD-442D-855A-7E963D1C7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595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92B7-324A-48D6-909C-B22F70BB0FDE}" type="datetimeFigureOut">
              <a:rPr lang="zh-TW" altLang="en-US" smtClean="0"/>
              <a:t>2015/11/16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C9A-6CAD-442D-855A-7E963D1C7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8454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92B7-324A-48D6-909C-B22F70BB0FDE}" type="datetimeFigureOut">
              <a:rPr lang="zh-TW" altLang="en-US" smtClean="0"/>
              <a:t>2015/11/16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C9A-6CAD-442D-855A-7E963D1C7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262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92B7-324A-48D6-909C-B22F70BB0FDE}" type="datetimeFigureOut">
              <a:rPr lang="zh-TW" altLang="en-US" smtClean="0"/>
              <a:t>2015/11/16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C9A-6CAD-442D-855A-7E963D1C76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5467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230400" y="244800"/>
            <a:ext cx="11725200" cy="6379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zh-TW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144800" y="608400"/>
            <a:ext cx="9874800" cy="13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44800" y="2059200"/>
            <a:ext cx="9874800" cy="403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144800" y="6224400"/>
            <a:ext cx="2329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accent1"/>
                </a:solidFill>
              </a:defRPr>
            </a:lvl1pPr>
          </a:lstStyle>
          <a:p>
            <a:fld id="{03CA92B7-324A-48D6-909C-B22F70BB0FDE}" type="datetimeFigureOut">
              <a:rPr lang="zh-TW" altLang="en-US" smtClean="0"/>
              <a:pPr/>
              <a:t>2015/11/16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949200" y="6224400"/>
            <a:ext cx="471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accent1"/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331200" y="6224400"/>
            <a:ext cx="1706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BCAA4C9A-6CAD-442D-855A-7E963D1C76AB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0108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30400" indent="-183600" algn="l" defTabSz="91440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2200" kern="1200" baseline="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3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Font typeface="Arial" panose="020B0604020202020204" pitchFamily="34" charset="0"/>
        <a:buChar char="•"/>
        <a:defRPr sz="2000" kern="1200" baseline="0">
          <a:solidFill>
            <a:schemeClr val="accent1"/>
          </a:solidFill>
          <a:latin typeface="+mn-lt"/>
          <a:ea typeface="+mn-ea"/>
          <a:cs typeface="+mn-cs"/>
        </a:defRPr>
      </a:lvl2pPr>
      <a:lvl3pPr marL="730800" indent="-183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4400" indent="-183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1600" indent="-183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_snake" title="p_snake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3834000"/>
            <a:ext cx="3240000" cy="2448000"/>
          </a:xfrm>
          <a:prstGeom prst="rect">
            <a:avLst/>
          </a:prstGeom>
        </p:spPr>
      </p:pic>
      <p:pic>
        <p:nvPicPr>
          <p:cNvPr id="3" name="圖片 2" descr="p_flyer" title="p_flyer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4800" y="3834000"/>
            <a:ext cx="3240000" cy="2448000"/>
          </a:xfrm>
          <a:prstGeom prst="rect">
            <a:avLst/>
          </a:prstGeom>
        </p:spPr>
      </p:pic>
      <p:pic>
        <p:nvPicPr>
          <p:cNvPr id="4" name="圖片 3" descr="p_agama" title="p_agama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1200" y="3834000"/>
            <a:ext cx="3240000" cy="2448000"/>
          </a:xfrm>
          <a:prstGeom prst="rect">
            <a:avLst/>
          </a:prstGeom>
        </p:spPr>
      </p:pic>
      <p:sp>
        <p:nvSpPr>
          <p:cNvPr id="5" name="Action Button: Custom 1" descr="b_agama" title="b_agama"/>
          <p:cNvSpPr/>
          <p:nvPr/>
        </p:nvSpPr>
        <p:spPr>
          <a:xfrm>
            <a:off x="1422000" y="1076400"/>
            <a:ext cx="1623600" cy="6732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變色龍</a:t>
            </a:r>
            <a:endParaRPr lang="zh-TW" alt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Action Button: Custom 3" descr="b_flyer" title="b_flyer"/>
          <p:cNvSpPr/>
          <p:nvPr/>
        </p:nvSpPr>
        <p:spPr>
          <a:xfrm>
            <a:off x="5284800" y="1076400"/>
            <a:ext cx="1623600" cy="6732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捕蠅草</a:t>
            </a:r>
          </a:p>
        </p:txBody>
      </p:sp>
      <p:sp>
        <p:nvSpPr>
          <p:cNvPr id="9" name="Action Button: Custom 4" descr="b_snake" title="b_snake"/>
          <p:cNvSpPr/>
          <p:nvPr/>
        </p:nvSpPr>
        <p:spPr>
          <a:xfrm>
            <a:off x="9147600" y="1076400"/>
            <a:ext cx="1623600" cy="6732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蛇</a:t>
            </a:r>
          </a:p>
        </p:txBody>
      </p:sp>
      <p:cxnSp>
        <p:nvCxnSpPr>
          <p:cNvPr id="11" name="直線接點 9" descr="l_agama" title="l_agama"/>
          <p:cNvCxnSpPr>
            <a:stCxn id="5" idx="2"/>
            <a:endCxn id="4" idx="0"/>
          </p:cNvCxnSpPr>
          <p:nvPr/>
        </p:nvCxnSpPr>
        <p:spPr>
          <a:xfrm>
            <a:off x="2233800" y="1749600"/>
            <a:ext cx="7727400" cy="2084400"/>
          </a:xfrm>
          <a:prstGeom prst="line">
            <a:avLst/>
          </a:prstGeom>
          <a:ln w="50800">
            <a:solidFill>
              <a:srgbClr val="415F38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1"/>
          <p:cNvCxnSpPr>
            <a:stCxn id="6" idx="2"/>
            <a:endCxn id="3" idx="0"/>
          </p:cNvCxnSpPr>
          <p:nvPr/>
        </p:nvCxnSpPr>
        <p:spPr>
          <a:xfrm flipH="1">
            <a:off x="6094800" y="1749600"/>
            <a:ext cx="1800" cy="2084400"/>
          </a:xfrm>
          <a:prstGeom prst="line">
            <a:avLst/>
          </a:prstGeom>
          <a:ln w="50800">
            <a:solidFill>
              <a:srgbClr val="415F38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3"/>
          <p:cNvCxnSpPr>
            <a:stCxn id="9" idx="2"/>
            <a:endCxn id="2" idx="0"/>
          </p:cNvCxnSpPr>
          <p:nvPr/>
        </p:nvCxnSpPr>
        <p:spPr>
          <a:xfrm flipH="1">
            <a:off x="2232000" y="1749600"/>
            <a:ext cx="7727400" cy="2084400"/>
          </a:xfrm>
          <a:prstGeom prst="line">
            <a:avLst/>
          </a:prstGeom>
          <a:ln w="50800">
            <a:solidFill>
              <a:srgbClr val="415F38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1273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宣紙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自訂 7">
      <a:majorFont>
        <a:latin typeface="微軟正黑體"/>
        <a:ea typeface="微軟正黑體"/>
        <a:cs typeface=""/>
      </a:majorFont>
      <a:minorFont>
        <a:latin typeface="微軟正黑體"/>
        <a:ea typeface="微軟正黑體"/>
        <a:cs typeface=""/>
      </a:minorFont>
    </a:fontScheme>
    <a:fmtScheme name="反射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40000"/>
                <a:lumMod val="105000"/>
              </a:schemeClr>
            </a:gs>
            <a:gs pos="41000">
              <a:schemeClr val="phClr">
                <a:tint val="57000"/>
                <a:satMod val="160000"/>
                <a:lumMod val="99000"/>
              </a:schemeClr>
            </a:gs>
            <a:gs pos="100000">
              <a:schemeClr val="phClr">
                <a:tint val="80000"/>
                <a:satMod val="18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15000"/>
                <a:lumMod val="114000"/>
              </a:schemeClr>
            </a:gs>
            <a:gs pos="60000">
              <a:schemeClr val="phClr">
                <a:tint val="100000"/>
                <a:shade val="96000"/>
                <a:satMod val="100000"/>
                <a:lumMod val="108000"/>
              </a:schemeClr>
            </a:gs>
            <a:gs pos="100000">
              <a:schemeClr val="phClr">
                <a:shade val="91000"/>
                <a:sat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50800" dist="31750" dir="5400000" sy="98000" rotWithShape="0">
              <a:srgbClr val="000000">
                <a:alpha val="4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4800000"/>
            </a:lightRig>
          </a:scene3d>
          <a:sp3d prstMaterial="matte">
            <a:bevelT w="25400" h="44450"/>
          </a:sp3d>
        </a:effectStyle>
        <a:effectStyle>
          <a:effectLst>
            <a:reflection blurRad="25400" stA="32000" endPos="28000" dist="8889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6</Words>
  <Application>Microsoft Office PowerPoint</Application>
  <PresentationFormat>寬螢幕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新細明體</vt:lpstr>
      <vt:lpstr>Arial</vt:lpstr>
      <vt:lpstr>Calibri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12</cp:revision>
  <dcterms:created xsi:type="dcterms:W3CDTF">2015-10-28T05:34:36Z</dcterms:created>
  <dcterms:modified xsi:type="dcterms:W3CDTF">2015-11-16T12:28:44Z</dcterms:modified>
</cp:coreProperties>
</file>