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custDataLst>
    <p:tags r:id="rId12"/>
  </p:custDataLst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15" autoAdjust="0"/>
    <p:restoredTop sz="86395" autoAdjust="0"/>
  </p:normalViewPr>
  <p:slideViewPr>
    <p:cSldViewPr>
      <p:cViewPr varScale="1">
        <p:scale>
          <a:sx n="62" d="100"/>
          <a:sy n="62" d="100"/>
        </p:scale>
        <p:origin x="-33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>
              <a:defRPr sz="4400" b="1" cap="none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87E59-9DA1-4F76-A2FF-EAD41885EE97}" type="datetimeFigureOut">
              <a:rPr lang="zh-TW" altLang="en-US" smtClean="0"/>
              <a:pPr/>
              <a:t>2011/3/10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DE7A1-4158-488B-A930-B3108BAEEEA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87E59-9DA1-4F76-A2FF-EAD41885EE97}" type="datetimeFigureOut">
              <a:rPr lang="zh-TW" altLang="en-US" smtClean="0"/>
              <a:pPr/>
              <a:t>2011/3/10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DE7A1-4158-488B-A930-B3108BAEEEA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87E59-9DA1-4F76-A2FF-EAD41885EE97}" type="datetimeFigureOut">
              <a:rPr lang="zh-TW" altLang="en-US" smtClean="0"/>
              <a:pPr/>
              <a:t>2011/3/10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DE7A1-4158-488B-A930-B3108BAEEEA8}" type="slidenum">
              <a:rPr lang="zh-TW" altLang="en-US" smtClean="0"/>
              <a:pPr/>
              <a:t>‹#›</a:t>
            </a:fld>
            <a:endParaRPr lang="zh-TW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87E59-9DA1-4F76-A2FF-EAD41885EE97}" type="datetimeFigureOut">
              <a:rPr lang="zh-TW" altLang="en-US" smtClean="0"/>
              <a:pPr/>
              <a:t>2011/3/10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DE7A1-4158-488B-A930-B3108BAEEEA8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252728"/>
          </a:xfrm>
        </p:spPr>
        <p:txBody>
          <a:bodyPr/>
          <a:lstStyle>
            <a:lvl1pPr>
              <a:defRPr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pic>
        <p:nvPicPr>
          <p:cNvPr id="8" name="圖片 7" descr="trip00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071546"/>
            <a:ext cx="9144000" cy="50526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87E59-9DA1-4F76-A2FF-EAD41885EE97}" type="datetimeFigureOut">
              <a:rPr lang="zh-TW" altLang="en-US" smtClean="0"/>
              <a:pPr/>
              <a:t>2011/3/10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DE7A1-4158-488B-A930-B3108BAEEEA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87E59-9DA1-4F76-A2FF-EAD41885EE97}" type="datetimeFigureOut">
              <a:rPr lang="zh-TW" altLang="en-US" smtClean="0"/>
              <a:pPr/>
              <a:t>2011/3/10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DE7A1-4158-488B-A930-B3108BAEEEA8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87E59-9DA1-4F76-A2FF-EAD41885EE97}" type="datetimeFigureOut">
              <a:rPr lang="zh-TW" altLang="en-US" smtClean="0"/>
              <a:pPr/>
              <a:t>2011/3/10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DE7A1-4158-488B-A930-B3108BAEEEA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87E59-9DA1-4F76-A2FF-EAD41885EE97}" type="datetimeFigureOut">
              <a:rPr lang="zh-TW" altLang="en-US" smtClean="0"/>
              <a:pPr/>
              <a:t>2011/3/10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DE7A1-4158-488B-A930-B3108BAEEEA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87E59-9DA1-4F76-A2FF-EAD41885EE97}" type="datetimeFigureOut">
              <a:rPr lang="zh-TW" altLang="en-US" smtClean="0"/>
              <a:pPr/>
              <a:t>2011/3/10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DE7A1-4158-488B-A930-B3108BAEEEA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87E59-9DA1-4F76-A2FF-EAD41885EE97}" type="datetimeFigureOut">
              <a:rPr lang="zh-TW" altLang="en-US" smtClean="0"/>
              <a:pPr/>
              <a:t>2011/3/10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DE7A1-4158-488B-A930-B3108BAEEEA8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87E59-9DA1-4F76-A2FF-EAD41885EE97}" type="datetimeFigureOut">
              <a:rPr lang="zh-TW" altLang="en-US" smtClean="0"/>
              <a:pPr/>
              <a:t>2011/3/10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DE7A1-4158-488B-A930-B3108BAEEEA8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微軟正黑體" pitchFamily="34" charset="-120"/>
              <a:ea typeface="微軟正黑體" pitchFamily="34" charset="-120"/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軟正黑體" pitchFamily="34" charset="-120"/>
                <a:ea typeface="微軟正黑體" pitchFamily="34" charset="-120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軟正黑體" pitchFamily="34" charset="-120"/>
                <a:ea typeface="微軟正黑體" pitchFamily="34" charset="-120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軟正黑體" pitchFamily="34" charset="-120"/>
                <a:ea typeface="微軟正黑體" pitchFamily="34" charset="-120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軟正黑體" pitchFamily="34" charset="-120"/>
                <a:ea typeface="微軟正黑體" pitchFamily="34" charset="-120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  <a:latin typeface="微軟正黑體" pitchFamily="34" charset="-120"/>
                <a:ea typeface="微軟正黑體" pitchFamily="34" charset="-120"/>
              </a:defRPr>
            </a:lvl1pPr>
          </a:lstStyle>
          <a:p>
            <a:fld id="{3D987E59-9DA1-4F76-A2FF-EAD41885EE97}" type="datetimeFigureOut">
              <a:rPr lang="zh-TW" altLang="en-US" smtClean="0"/>
              <a:pPr/>
              <a:t>2011/3/10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  <a:latin typeface="微軟正黑體" pitchFamily="34" charset="-120"/>
                <a:ea typeface="微軟正黑體" pitchFamily="34" charset="-120"/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  <a:latin typeface="微軟正黑體" pitchFamily="34" charset="-120"/>
                <a:ea typeface="微軟正黑體" pitchFamily="34" charset="-120"/>
              </a:defRPr>
            </a:lvl1pPr>
          </a:lstStyle>
          <a:p>
            <a:fld id="{8F2DE7A1-4158-488B-A930-B3108BAEEEA8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微軟正黑體" pitchFamily="34" charset="-120"/>
          <a:ea typeface="微軟正黑體" pitchFamily="34" charset="-120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微軟正黑體" pitchFamily="34" charset="-120"/>
          <a:ea typeface="微軟正黑體" pitchFamily="34" charset="-120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微軟正黑體" pitchFamily="34" charset="-120"/>
          <a:ea typeface="微軟正黑體" pitchFamily="34" charset="-120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微軟正黑體" pitchFamily="34" charset="-120"/>
          <a:ea typeface="微軟正黑體" pitchFamily="34" charset="-120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微軟正黑體" pitchFamily="34" charset="-120"/>
          <a:ea typeface="微軟正黑體" pitchFamily="34" charset="-120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微軟正黑體" pitchFamily="34" charset="-120"/>
          <a:ea typeface="微軟正黑體" pitchFamily="34" charset="-120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 smtClean="0"/>
              <a:t>國旗與國歌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圖片 4" title="旋律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64" b="95238" l="3836" r="94247">
                        <a14:foregroundMark x1="45753" y1="46939" x2="45753" y2="46939"/>
                        <a14:foregroundMark x1="47671" y1="49320" x2="47671" y2="49320"/>
                        <a14:foregroundMark x1="49589" y1="50680" x2="49589" y2="5068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279" y="3861048"/>
            <a:ext cx="3476625" cy="2800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摘要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3"/>
          </p:nvPr>
        </p:nvSpPr>
        <p:spPr>
          <a:xfrm>
            <a:off x="457200" y="2938457"/>
            <a:ext cx="4038600" cy="2794799"/>
          </a:xfr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lvl="0" indent="0" algn="dist">
              <a:buNone/>
            </a:pP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美　　　　　國</a:t>
            </a:r>
          </a:p>
          <a:p>
            <a:pPr marL="0" lvl="0" indent="0" algn="dist">
              <a:buNone/>
            </a:pP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英　　　　　國</a:t>
            </a:r>
          </a:p>
          <a:p>
            <a:pPr marL="0" lvl="0" indent="0" algn="dist">
              <a:buNone/>
            </a:pP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法　　　　　國</a:t>
            </a:r>
          </a:p>
          <a:p>
            <a:pPr marL="0" lvl="0" indent="0" algn="dist">
              <a:buNone/>
            </a:pP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加　　拿　　大</a:t>
            </a:r>
          </a:p>
        </p:txBody>
      </p:sp>
      <p:sp>
        <p:nvSpPr>
          <p:cNvPr id="5" name="內容版面配置區 4"/>
          <p:cNvSpPr>
            <a:spLocks noGrp="1"/>
          </p:cNvSpPr>
          <p:nvPr>
            <p:ph sz="quarter" idx="14"/>
          </p:nvPr>
        </p:nvSpPr>
        <p:spPr>
          <a:xfrm>
            <a:off x="4648200" y="2938457"/>
            <a:ext cx="4038600" cy="2794799"/>
          </a:xfr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lvl="0" indent="0" algn="dist">
              <a:buNone/>
            </a:pP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澳　大　利　亞</a:t>
            </a:r>
          </a:p>
          <a:p>
            <a:pPr marL="0" lvl="0" indent="0" algn="dist">
              <a:buNone/>
            </a:pP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日　　　　　本</a:t>
            </a:r>
          </a:p>
          <a:p>
            <a:pPr marL="0" lvl="0" indent="0" algn="dist">
              <a:buNone/>
            </a:pP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大　韓　民　國</a:t>
            </a:r>
          </a:p>
          <a:p>
            <a:pPr marL="0" lvl="0" indent="0" algn="dist">
              <a:buNone/>
            </a:pPr>
            <a:r>
              <a:rPr lang="zh-TW" altLang="en-US" sz="3600" dirty="0" smtClean="0">
                <a:latin typeface="微軟正黑體" pitchFamily="34" charset="-120"/>
                <a:ea typeface="微軟正黑體" pitchFamily="34" charset="-120"/>
              </a:rPr>
              <a:t>中　華　民　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 descr="美國.WMF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27600" y="1988839"/>
            <a:ext cx="4917600" cy="3452400"/>
          </a:xfr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美　　　　　國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 descr="英國.WM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27600" y="1988840"/>
            <a:ext cx="4917796" cy="3451225"/>
          </a:xfr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英　　　　　國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 descr="法國.WM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27600" y="1988840"/>
            <a:ext cx="4895185" cy="3451225"/>
          </a:xfr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法　　　　　國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 descr="加拿大.WM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28376" y="1988840"/>
            <a:ext cx="4895185" cy="3451225"/>
          </a:xfr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加　　拿　　大</a:t>
            </a:r>
            <a:endParaRPr lang="zh-TW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 descr="澳洲.WM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28376" y="1988840"/>
            <a:ext cx="4895185" cy="3451225"/>
          </a:xfr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澳</a:t>
            </a:r>
            <a:r>
              <a:rPr lang="zh-TW" altLang="en-US" dirty="0"/>
              <a:t>　</a:t>
            </a:r>
            <a:r>
              <a:rPr lang="zh-TW" altLang="en-US" dirty="0" smtClean="0"/>
              <a:t>大　利　亞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 descr="日本.WM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28376" y="1988840"/>
            <a:ext cx="4895185" cy="3451225"/>
          </a:xfr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日　　　　　本</a:t>
            </a:r>
            <a:endParaRPr lang="zh-TW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 descr="韓國.WM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28376" y="1988840"/>
            <a:ext cx="4895185" cy="3451225"/>
          </a:xfr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大　韓　民　國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 descr="中華民國.WM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05661" y="1988840"/>
            <a:ext cx="4940616" cy="3451225"/>
          </a:xfr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中　華　民　國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6.0&quot;&gt;&lt;object type=&quot;1&quot; unique_id=&quot;10001&quot;&gt;&lt;object type=&quot;8&quot; unique_id=&quot;10186&quot;&gt;&lt;/object&gt;&lt;object type=&quot;2&quot; unique_id=&quot;10187&quot;&gt;&lt;object type=&quot;3&quot; unique_id=&quot;10188&quot;&gt;&lt;property id=&quot;20148&quot; value=&quot;5&quot;/&gt;&lt;property id=&quot;20300&quot; value=&quot;Slide 1 - &amp;quot;國旗與國歌&amp;quot;&quot;/&gt;&lt;property id=&quot;20307&quot; value=&quot;256&quot;/&gt;&lt;/object&gt;&lt;object type=&quot;3&quot; unique_id=&quot;10189&quot;&gt;&lt;property id=&quot;20148&quot; value=&quot;5&quot;/&gt;&lt;property id=&quot;20300&quot; value=&quot;Slide 2 - &amp;quot;美　　　　　國&amp;quot;&quot;/&gt;&lt;property id=&quot;20307&quot; value=&quot;257&quot;/&gt;&lt;/object&gt;&lt;object type=&quot;3&quot; unique_id=&quot;10190&quot;&gt;&lt;property id=&quot;20148&quot; value=&quot;5&quot;/&gt;&lt;property id=&quot;20300&quot; value=&quot;Slide 3 - &amp;quot;英　　　　　國&amp;quot;&quot;/&gt;&lt;property id=&quot;20307&quot; value=&quot;258&quot;/&gt;&lt;/object&gt;&lt;object type=&quot;3&quot; unique_id=&quot;10191&quot;&gt;&lt;property id=&quot;20148&quot; value=&quot;5&quot;/&gt;&lt;property id=&quot;20300&quot; value=&quot;Slide 4 - &amp;quot;法　　　　　國&amp;quot;&quot;/&gt;&lt;property id=&quot;20307&quot; value=&quot;259&quot;/&gt;&lt;/object&gt;&lt;object type=&quot;3&quot; unique_id=&quot;10192&quot;&gt;&lt;property id=&quot;20148&quot; value=&quot;5&quot;/&gt;&lt;property id=&quot;20300&quot; value=&quot;Slide 5 - &amp;quot;加　　拿　　大&amp;quot;&quot;/&gt;&lt;property id=&quot;20307&quot; value=&quot;260&quot;/&gt;&lt;/object&gt;&lt;object type=&quot;3&quot; unique_id=&quot;10193&quot;&gt;&lt;property id=&quot;20148&quot; value=&quot;5&quot;/&gt;&lt;property id=&quot;20300&quot; value=&quot;Slide 6 - &amp;quot;澳　大　利　亞&amp;quot;&quot;/&gt;&lt;property id=&quot;20307&quot; value=&quot;261&quot;/&gt;&lt;/object&gt;&lt;object type=&quot;3&quot; unique_id=&quot;10194&quot;&gt;&lt;property id=&quot;20148&quot; value=&quot;5&quot;/&gt;&lt;property id=&quot;20300&quot; value=&quot;Slide 7 - &amp;quot;日　　　　　本&amp;quot;&quot;/&gt;&lt;property id=&quot;20307&quot; value=&quot;262&quot;/&gt;&lt;/object&gt;&lt;object type=&quot;3&quot; unique_id=&quot;10195&quot;&gt;&lt;property id=&quot;20148&quot; value=&quot;5&quot;/&gt;&lt;property id=&quot;20300&quot; value=&quot;Slide 8 - &amp;quot;大　韓　民　國&amp;quot;&quot;/&gt;&lt;property id=&quot;20307&quot; value=&quot;263&quot;/&gt;&lt;/object&gt;&lt;object type=&quot;3&quot; unique_id=&quot;10196&quot;&gt;&lt;property id=&quot;20148&quot; value=&quot;5&quot;/&gt;&lt;property id=&quot;20300&quot; value=&quot;Slide 9 - &amp;quot;中　華　民　國&amp;quot;&quot;/&gt;&lt;property id=&quot;20307&quot; value=&quot;264&quot;/&gt;&lt;/object&gt;&lt;object type=&quot;3&quot; unique_id=&quot;10197&quot;&gt;&lt;property id=&quot;20148&quot; value=&quot;5&quot;/&gt;&lt;property id=&quot;20300&quot; value=&quot;Slide 10 - &amp;quot;摘要&amp;quot;&quot;/&gt;&lt;property id=&quot;20307&quot; value=&quot;265&quot;/&gt;&lt;/object&gt;&lt;/object&gt;&lt;/object&gt;&lt;/database&gt;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66</TotalTime>
  <Words>14</Words>
  <Application>Microsoft Office PowerPoint</Application>
  <PresentationFormat>如螢幕大小 (4:3)</PresentationFormat>
  <Paragraphs>18</Paragraphs>
  <Slides>10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10</vt:i4>
      </vt:variant>
    </vt:vector>
  </HeadingPairs>
  <TitlesOfParts>
    <vt:vector size="11" baseType="lpstr">
      <vt:lpstr>波形</vt:lpstr>
      <vt:lpstr>國旗與國歌</vt:lpstr>
      <vt:lpstr>美　　　　　國</vt:lpstr>
      <vt:lpstr>英　　　　　國</vt:lpstr>
      <vt:lpstr>法　　　　　國</vt:lpstr>
      <vt:lpstr>加　　拿　　大</vt:lpstr>
      <vt:lpstr>澳　大　利　亞</vt:lpstr>
      <vt:lpstr>日　　　　　本</vt:lpstr>
      <vt:lpstr>大　韓　民　國</vt:lpstr>
      <vt:lpstr>中　華　民　國</vt:lpstr>
      <vt:lpstr>摘要</vt:lpstr>
    </vt:vector>
  </TitlesOfParts>
  <Company>XYZ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國旗與國歌</dc:title>
  <dc:creator>Kevin</dc:creator>
  <cp:lastModifiedBy>Kevin</cp:lastModifiedBy>
  <cp:revision>14</cp:revision>
  <dcterms:created xsi:type="dcterms:W3CDTF">2007-10-18T18:53:02Z</dcterms:created>
  <dcterms:modified xsi:type="dcterms:W3CDTF">2011-03-10T05:10:12Z</dcterms:modified>
</cp:coreProperties>
</file>