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5" r:id="rId3"/>
    <p:sldId id="263" r:id="rId4"/>
    <p:sldId id="266" r:id="rId5"/>
  </p:sldIdLst>
  <p:sldSz cx="12169775" cy="6859588"/>
  <p:notesSz cx="6858000" cy="9144000"/>
  <p:defaultTextStyle>
    <a:defPPr>
      <a:defRPr lang="zh-TW"/>
    </a:defPPr>
    <a:lvl1pPr marL="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3657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731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0970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462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18283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1939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5596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49252" algn="l" defTabSz="108731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1727" autoAdjust="0"/>
  </p:normalViewPr>
  <p:slideViewPr>
    <p:cSldViewPr>
      <p:cViewPr>
        <p:scale>
          <a:sx n="60" d="100"/>
          <a:sy n="60" d="100"/>
        </p:scale>
        <p:origin x="-270" y="-834"/>
      </p:cViewPr>
      <p:guideLst>
        <p:guide orient="horz" pos="2161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D08169-33D8-4B1B-B635-0F73955FF32F}" type="doc">
      <dgm:prSet loTypeId="urn:microsoft.com/office/officeart/2008/layout/VerticalCurvedList" loCatId="list" qsTypeId="urn:microsoft.com/office/officeart/2005/8/quickstyle/3d6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15E2FBD3-9145-4BA8-8962-B9BB8EEA5C77}">
      <dgm:prSet/>
      <dgm:spPr/>
      <dgm:t>
        <a:bodyPr/>
        <a:lstStyle/>
        <a:p>
          <a:pPr rtl="0"/>
          <a:r>
            <a:rPr lang="zh-TW" dirty="0" smtClean="0"/>
            <a:t>數位學習</a:t>
          </a:r>
          <a:endParaRPr lang="zh-TW" dirty="0"/>
        </a:p>
      </dgm:t>
    </dgm:pt>
    <dgm:pt modelId="{7E3974A0-9019-460A-BCAD-222938CD8E54}" type="parTrans" cxnId="{4C418726-8684-48D0-9B47-10988F3D0FEE}">
      <dgm:prSet/>
      <dgm:spPr/>
      <dgm:t>
        <a:bodyPr/>
        <a:lstStyle/>
        <a:p>
          <a:endParaRPr lang="zh-TW" altLang="en-US"/>
        </a:p>
      </dgm:t>
    </dgm:pt>
    <dgm:pt modelId="{554F38F4-19B5-4F9D-B941-2F619DC2C74A}" type="sibTrans" cxnId="{4C418726-8684-48D0-9B47-10988F3D0FEE}">
      <dgm:prSet/>
      <dgm:spPr/>
      <dgm:t>
        <a:bodyPr/>
        <a:lstStyle/>
        <a:p>
          <a:endParaRPr lang="zh-TW" altLang="en-US"/>
        </a:p>
      </dgm:t>
    </dgm:pt>
    <dgm:pt modelId="{A1309322-5D32-4F3E-AA93-BF4C0E92924E}">
      <dgm:prSet/>
      <dgm:spPr/>
      <dgm:t>
        <a:bodyPr/>
        <a:lstStyle/>
        <a:p>
          <a:pPr rtl="0"/>
          <a:r>
            <a:rPr lang="zh-TW" smtClean="0"/>
            <a:t>產學合作範例</a:t>
          </a:r>
          <a:endParaRPr lang="zh-TW"/>
        </a:p>
      </dgm:t>
    </dgm:pt>
    <dgm:pt modelId="{ADFEA80E-AA6C-4668-8EB6-1BCD38289B5A}" type="parTrans" cxnId="{D685BA87-0A2C-4FE5-8527-B184D936B905}">
      <dgm:prSet/>
      <dgm:spPr/>
      <dgm:t>
        <a:bodyPr/>
        <a:lstStyle/>
        <a:p>
          <a:endParaRPr lang="zh-TW" altLang="en-US"/>
        </a:p>
      </dgm:t>
    </dgm:pt>
    <dgm:pt modelId="{3166BC1C-FA19-4532-818A-47250F92E7D9}" type="sibTrans" cxnId="{D685BA87-0A2C-4FE5-8527-B184D936B905}">
      <dgm:prSet/>
      <dgm:spPr/>
      <dgm:t>
        <a:bodyPr/>
        <a:lstStyle/>
        <a:p>
          <a:endParaRPr lang="zh-TW" altLang="en-US"/>
        </a:p>
      </dgm:t>
    </dgm:pt>
    <dgm:pt modelId="{FB521D01-A62C-425D-ABD9-141FE2D5F87A}">
      <dgm:prSet/>
      <dgm:spPr/>
      <dgm:t>
        <a:bodyPr/>
        <a:lstStyle/>
        <a:p>
          <a:pPr rtl="0"/>
          <a:r>
            <a:rPr lang="zh-TW" smtClean="0"/>
            <a:t>數位教室</a:t>
          </a:r>
          <a:endParaRPr lang="zh-TW"/>
        </a:p>
      </dgm:t>
    </dgm:pt>
    <dgm:pt modelId="{77F48DAB-A7F5-40DB-B9ED-EFED69471F30}" type="parTrans" cxnId="{46270228-F90C-41C9-B711-30A2F463826E}">
      <dgm:prSet/>
      <dgm:spPr/>
      <dgm:t>
        <a:bodyPr/>
        <a:lstStyle/>
        <a:p>
          <a:endParaRPr lang="zh-TW" altLang="en-US"/>
        </a:p>
      </dgm:t>
    </dgm:pt>
    <dgm:pt modelId="{5564F9BB-189E-431D-A1E1-1B7BCD6B8D87}" type="sibTrans" cxnId="{46270228-F90C-41C9-B711-30A2F463826E}">
      <dgm:prSet/>
      <dgm:spPr/>
      <dgm:t>
        <a:bodyPr/>
        <a:lstStyle/>
        <a:p>
          <a:endParaRPr lang="zh-TW" altLang="en-US"/>
        </a:p>
      </dgm:t>
    </dgm:pt>
    <dgm:pt modelId="{5C8E37D0-D42D-49FE-96D4-D0AD6782AD19}">
      <dgm:prSet/>
      <dgm:spPr/>
      <dgm:t>
        <a:bodyPr/>
        <a:lstStyle/>
        <a:p>
          <a:pPr rtl="0"/>
          <a:r>
            <a:rPr lang="zh-TW" smtClean="0"/>
            <a:t>互動教學系統</a:t>
          </a:r>
          <a:endParaRPr lang="zh-TW"/>
        </a:p>
      </dgm:t>
    </dgm:pt>
    <dgm:pt modelId="{55BA39F4-DDC7-4082-8B48-B4E8211AD75A}" type="parTrans" cxnId="{60745657-2BC2-4E32-862D-A87A4683F827}">
      <dgm:prSet/>
      <dgm:spPr/>
      <dgm:t>
        <a:bodyPr/>
        <a:lstStyle/>
        <a:p>
          <a:endParaRPr lang="zh-TW" altLang="en-US"/>
        </a:p>
      </dgm:t>
    </dgm:pt>
    <dgm:pt modelId="{2664AE5D-AE85-4D97-9CE5-AF9CCA31D5CE}" type="sibTrans" cxnId="{60745657-2BC2-4E32-862D-A87A4683F827}">
      <dgm:prSet/>
      <dgm:spPr/>
      <dgm:t>
        <a:bodyPr/>
        <a:lstStyle/>
        <a:p>
          <a:endParaRPr lang="zh-TW" altLang="en-US"/>
        </a:p>
      </dgm:t>
    </dgm:pt>
    <dgm:pt modelId="{D55E1581-2A16-44E1-AA6F-57AC5D2F738A}">
      <dgm:prSet/>
      <dgm:spPr/>
      <dgm:t>
        <a:bodyPr/>
        <a:lstStyle/>
        <a:p>
          <a:pPr rtl="0"/>
          <a:r>
            <a:rPr lang="zh-TW" smtClean="0"/>
            <a:t>教學播錄系統</a:t>
          </a:r>
          <a:endParaRPr lang="zh-TW"/>
        </a:p>
      </dgm:t>
    </dgm:pt>
    <dgm:pt modelId="{A89ABEAB-A667-4769-99B9-60681619629D}" type="parTrans" cxnId="{EABBC37B-F95F-4BA2-A72F-E756895A2731}">
      <dgm:prSet/>
      <dgm:spPr/>
      <dgm:t>
        <a:bodyPr/>
        <a:lstStyle/>
        <a:p>
          <a:endParaRPr lang="zh-TW" altLang="en-US"/>
        </a:p>
      </dgm:t>
    </dgm:pt>
    <dgm:pt modelId="{BD464A8D-F43D-43F7-A2CB-796EBFA0B597}" type="sibTrans" cxnId="{EABBC37B-F95F-4BA2-A72F-E756895A2731}">
      <dgm:prSet/>
      <dgm:spPr/>
      <dgm:t>
        <a:bodyPr/>
        <a:lstStyle/>
        <a:p>
          <a:endParaRPr lang="zh-TW" altLang="en-US"/>
        </a:p>
      </dgm:t>
    </dgm:pt>
    <dgm:pt modelId="{CDF64B31-E5A6-4152-AE7C-789CE923C957}">
      <dgm:prSet/>
      <dgm:spPr/>
      <dgm:t>
        <a:bodyPr/>
        <a:lstStyle/>
        <a:p>
          <a:pPr rtl="0"/>
          <a:r>
            <a:rPr lang="zh-TW" smtClean="0"/>
            <a:t>校園管理系統</a:t>
          </a:r>
          <a:endParaRPr lang="zh-TW"/>
        </a:p>
      </dgm:t>
    </dgm:pt>
    <dgm:pt modelId="{3BBCCBB9-9B05-4A9B-9810-218ACBE479B5}" type="parTrans" cxnId="{94F60A12-9DDC-4575-A2F6-16114089AED2}">
      <dgm:prSet/>
      <dgm:spPr/>
      <dgm:t>
        <a:bodyPr/>
        <a:lstStyle/>
        <a:p>
          <a:endParaRPr lang="zh-TW" altLang="en-US"/>
        </a:p>
      </dgm:t>
    </dgm:pt>
    <dgm:pt modelId="{7109746D-2697-4727-99A0-3A1FB487A890}" type="sibTrans" cxnId="{94F60A12-9DDC-4575-A2F6-16114089AED2}">
      <dgm:prSet/>
      <dgm:spPr/>
      <dgm:t>
        <a:bodyPr/>
        <a:lstStyle/>
        <a:p>
          <a:endParaRPr lang="zh-TW" altLang="en-US"/>
        </a:p>
      </dgm:t>
    </dgm:pt>
    <dgm:pt modelId="{F150AA83-72C5-428D-8A1D-EB71DACCBD14}">
      <dgm:prSet/>
      <dgm:spPr/>
      <dgm:t>
        <a:bodyPr/>
        <a:lstStyle/>
        <a:p>
          <a:pPr rtl="0"/>
          <a:r>
            <a:rPr lang="zh-TW" dirty="0" smtClean="0"/>
            <a:t>校園安全監控</a:t>
          </a:r>
          <a:endParaRPr lang="zh-TW" dirty="0"/>
        </a:p>
      </dgm:t>
    </dgm:pt>
    <dgm:pt modelId="{A85AD1DC-469A-4F42-828B-49720CEE2E4F}" type="parTrans" cxnId="{4A594680-3B53-4C9F-ABC4-5AF8E39AF5E1}">
      <dgm:prSet/>
      <dgm:spPr/>
      <dgm:t>
        <a:bodyPr/>
        <a:lstStyle/>
        <a:p>
          <a:endParaRPr lang="zh-TW" altLang="en-US"/>
        </a:p>
      </dgm:t>
    </dgm:pt>
    <dgm:pt modelId="{B74769BB-6056-408F-A162-25E2FC729704}" type="sibTrans" cxnId="{4A594680-3B53-4C9F-ABC4-5AF8E39AF5E1}">
      <dgm:prSet/>
      <dgm:spPr/>
      <dgm:t>
        <a:bodyPr/>
        <a:lstStyle/>
        <a:p>
          <a:endParaRPr lang="zh-TW" altLang="en-US"/>
        </a:p>
      </dgm:t>
    </dgm:pt>
    <dgm:pt modelId="{A98BF816-1AA8-442F-98A3-1D858A0BD10B}">
      <dgm:prSet/>
      <dgm:spPr/>
      <dgm:t>
        <a:bodyPr/>
        <a:lstStyle/>
        <a:p>
          <a:endParaRPr lang="zh-TW" altLang="en-US" dirty="0"/>
        </a:p>
      </dgm:t>
    </dgm:pt>
    <dgm:pt modelId="{A1CBCF75-3E95-4495-AFF3-472945095F48}" type="parTrans" cxnId="{8B4CB5ED-54D6-4458-8B4C-283674A7E80B}">
      <dgm:prSet/>
      <dgm:spPr/>
      <dgm:t>
        <a:bodyPr/>
        <a:lstStyle/>
        <a:p>
          <a:endParaRPr lang="zh-TW" altLang="en-US"/>
        </a:p>
      </dgm:t>
    </dgm:pt>
    <dgm:pt modelId="{25ACB9CB-98E7-4B28-A7AA-B36916081400}" type="sibTrans" cxnId="{8B4CB5ED-54D6-4458-8B4C-283674A7E80B}">
      <dgm:prSet/>
      <dgm:spPr/>
      <dgm:t>
        <a:bodyPr/>
        <a:lstStyle/>
        <a:p>
          <a:endParaRPr lang="zh-TW" altLang="en-US"/>
        </a:p>
      </dgm:t>
    </dgm:pt>
    <dgm:pt modelId="{1B15CAE7-16E1-4CE2-A223-0150328B7241}">
      <dgm:prSet/>
      <dgm:spPr/>
      <dgm:t>
        <a:bodyPr/>
        <a:lstStyle/>
        <a:p>
          <a:endParaRPr lang="zh-TW" altLang="en-US" dirty="0"/>
        </a:p>
      </dgm:t>
    </dgm:pt>
    <dgm:pt modelId="{A618C21A-6A46-4941-A3BF-A2E217E8F9C6}" type="parTrans" cxnId="{BD9F13FE-9894-4C0F-A712-876A7925F2CD}">
      <dgm:prSet/>
      <dgm:spPr/>
      <dgm:t>
        <a:bodyPr/>
        <a:lstStyle/>
        <a:p>
          <a:endParaRPr lang="zh-TW" altLang="en-US"/>
        </a:p>
      </dgm:t>
    </dgm:pt>
    <dgm:pt modelId="{C5219D2C-1F41-4EB6-AABF-3F7D268B849D}" type="sibTrans" cxnId="{BD9F13FE-9894-4C0F-A712-876A7925F2CD}">
      <dgm:prSet/>
      <dgm:spPr/>
      <dgm:t>
        <a:bodyPr/>
        <a:lstStyle/>
        <a:p>
          <a:endParaRPr lang="zh-TW" altLang="en-US"/>
        </a:p>
      </dgm:t>
    </dgm:pt>
    <dgm:pt modelId="{A899FBD3-0958-4AE2-A847-BBFCCD3AB371}">
      <dgm:prSet/>
      <dgm:spPr/>
      <dgm:t>
        <a:bodyPr/>
        <a:lstStyle/>
        <a:p>
          <a:endParaRPr lang="zh-TW" altLang="en-US" dirty="0"/>
        </a:p>
      </dgm:t>
    </dgm:pt>
    <dgm:pt modelId="{8AAD146F-2514-4BCA-A3A5-ED29C5BA423D}" type="parTrans" cxnId="{7671F698-7BCB-4685-AF85-F70EFD37E613}">
      <dgm:prSet/>
      <dgm:spPr/>
      <dgm:t>
        <a:bodyPr/>
        <a:lstStyle/>
        <a:p>
          <a:endParaRPr lang="zh-TW" altLang="en-US"/>
        </a:p>
      </dgm:t>
    </dgm:pt>
    <dgm:pt modelId="{0147E8B0-AACE-4445-B6E5-7D156134D6C1}" type="sibTrans" cxnId="{7671F698-7BCB-4685-AF85-F70EFD37E613}">
      <dgm:prSet/>
      <dgm:spPr/>
      <dgm:t>
        <a:bodyPr/>
        <a:lstStyle/>
        <a:p>
          <a:endParaRPr lang="zh-TW" altLang="en-US"/>
        </a:p>
      </dgm:t>
    </dgm:pt>
    <dgm:pt modelId="{AF2E4F6B-0AD7-4F58-BF55-12E347ED332D}">
      <dgm:prSet/>
      <dgm:spPr/>
      <dgm:t>
        <a:bodyPr/>
        <a:lstStyle/>
        <a:p>
          <a:endParaRPr lang="zh-TW" altLang="en-US" dirty="0"/>
        </a:p>
      </dgm:t>
    </dgm:pt>
    <dgm:pt modelId="{3585C76F-8B84-4FAC-BF0C-BEBC19DE371E}" type="parTrans" cxnId="{13CA2C42-ACA3-43F7-8F96-DD2C2FD2AC3B}">
      <dgm:prSet/>
      <dgm:spPr/>
      <dgm:t>
        <a:bodyPr/>
        <a:lstStyle/>
        <a:p>
          <a:endParaRPr lang="zh-TW" altLang="en-US"/>
        </a:p>
      </dgm:t>
    </dgm:pt>
    <dgm:pt modelId="{4688BFE6-0934-4D34-9A95-5061A3541921}" type="sibTrans" cxnId="{13CA2C42-ACA3-43F7-8F96-DD2C2FD2AC3B}">
      <dgm:prSet/>
      <dgm:spPr/>
      <dgm:t>
        <a:bodyPr/>
        <a:lstStyle/>
        <a:p>
          <a:endParaRPr lang="zh-TW" altLang="en-US"/>
        </a:p>
      </dgm:t>
    </dgm:pt>
    <dgm:pt modelId="{3C59F3AD-D8A5-46DE-95B6-B201E359D63D}">
      <dgm:prSet/>
      <dgm:spPr/>
      <dgm:t>
        <a:bodyPr/>
        <a:lstStyle/>
        <a:p>
          <a:endParaRPr lang="zh-TW" altLang="en-US" dirty="0"/>
        </a:p>
      </dgm:t>
    </dgm:pt>
    <dgm:pt modelId="{AC82A67E-839E-41BE-9016-E01CB970EE01}" type="parTrans" cxnId="{47C354D5-FEE5-41FD-BA3E-70A6C43D3FCA}">
      <dgm:prSet/>
      <dgm:spPr/>
      <dgm:t>
        <a:bodyPr/>
        <a:lstStyle/>
        <a:p>
          <a:endParaRPr lang="zh-TW" altLang="en-US"/>
        </a:p>
      </dgm:t>
    </dgm:pt>
    <dgm:pt modelId="{2EE3C804-3DD4-4E7C-BE13-C27120B15E87}" type="sibTrans" cxnId="{47C354D5-FEE5-41FD-BA3E-70A6C43D3FCA}">
      <dgm:prSet/>
      <dgm:spPr/>
      <dgm:t>
        <a:bodyPr/>
        <a:lstStyle/>
        <a:p>
          <a:endParaRPr lang="zh-TW" altLang="en-US"/>
        </a:p>
      </dgm:t>
    </dgm:pt>
    <dgm:pt modelId="{76ED2583-8C20-45E8-942B-532253764B75}">
      <dgm:prSet/>
      <dgm:spPr/>
      <dgm:t>
        <a:bodyPr/>
        <a:lstStyle/>
        <a:p>
          <a:endParaRPr lang="zh-TW" altLang="en-US"/>
        </a:p>
      </dgm:t>
    </dgm:pt>
    <dgm:pt modelId="{FBD0BDA9-0846-4E41-B108-F631E8F55BF9}" type="parTrans" cxnId="{DEFD0D2F-DA11-4E6C-8161-D10E78619CF1}">
      <dgm:prSet/>
      <dgm:spPr/>
      <dgm:t>
        <a:bodyPr/>
        <a:lstStyle/>
        <a:p>
          <a:endParaRPr lang="zh-TW" altLang="en-US"/>
        </a:p>
      </dgm:t>
    </dgm:pt>
    <dgm:pt modelId="{5BEB3FB6-F9E5-4B13-9315-C53E5E6992DF}" type="sibTrans" cxnId="{DEFD0D2F-DA11-4E6C-8161-D10E78619CF1}">
      <dgm:prSet/>
      <dgm:spPr/>
      <dgm:t>
        <a:bodyPr/>
        <a:lstStyle/>
        <a:p>
          <a:endParaRPr lang="zh-TW" altLang="en-US"/>
        </a:p>
      </dgm:t>
    </dgm:pt>
    <dgm:pt modelId="{BC753106-DFC6-4BF3-B1A1-932D99108C79}">
      <dgm:prSet/>
      <dgm:spPr/>
      <dgm:t>
        <a:bodyPr/>
        <a:lstStyle/>
        <a:p>
          <a:endParaRPr lang="zh-TW" altLang="en-US"/>
        </a:p>
      </dgm:t>
    </dgm:pt>
    <dgm:pt modelId="{00933369-2CA0-4C79-A2F6-9B9E4041F932}" type="parTrans" cxnId="{C6C1011A-8409-4538-B46F-9EFAB9D5B7CD}">
      <dgm:prSet/>
      <dgm:spPr/>
      <dgm:t>
        <a:bodyPr/>
        <a:lstStyle/>
        <a:p>
          <a:endParaRPr lang="zh-TW" altLang="en-US"/>
        </a:p>
      </dgm:t>
    </dgm:pt>
    <dgm:pt modelId="{D18622E5-5272-4B27-BA8A-F8103FFEA71C}" type="sibTrans" cxnId="{C6C1011A-8409-4538-B46F-9EFAB9D5B7CD}">
      <dgm:prSet/>
      <dgm:spPr/>
      <dgm:t>
        <a:bodyPr/>
        <a:lstStyle/>
        <a:p>
          <a:endParaRPr lang="zh-TW" altLang="en-US"/>
        </a:p>
      </dgm:t>
    </dgm:pt>
    <dgm:pt modelId="{9ACF1147-64B5-4DAA-B049-8D0C695112F8}" type="pres">
      <dgm:prSet presAssocID="{A7D08169-33D8-4B1B-B635-0F73955FF32F}" presName="Name0" presStyleCnt="0">
        <dgm:presLayoutVars>
          <dgm:chMax val="7"/>
          <dgm:chPref val="7"/>
          <dgm:dir val="rev"/>
        </dgm:presLayoutVars>
      </dgm:prSet>
      <dgm:spPr/>
      <dgm:t>
        <a:bodyPr/>
        <a:lstStyle/>
        <a:p>
          <a:endParaRPr lang="zh-TW" altLang="en-US"/>
        </a:p>
      </dgm:t>
    </dgm:pt>
    <dgm:pt modelId="{9E521B12-D954-4A9D-AFB9-95FFD30EE4A3}" type="pres">
      <dgm:prSet presAssocID="{A7D08169-33D8-4B1B-B635-0F73955FF32F}" presName="Name1" presStyleCnt="0"/>
      <dgm:spPr/>
      <dgm:t>
        <a:bodyPr/>
        <a:lstStyle/>
        <a:p>
          <a:endParaRPr lang="zh-TW" altLang="en-US"/>
        </a:p>
      </dgm:t>
    </dgm:pt>
    <dgm:pt modelId="{102D281F-7056-4EFA-9D24-21B10E8767B0}" type="pres">
      <dgm:prSet presAssocID="{A7D08169-33D8-4B1B-B635-0F73955FF32F}" presName="cycle" presStyleCnt="0"/>
      <dgm:spPr/>
      <dgm:t>
        <a:bodyPr/>
        <a:lstStyle/>
        <a:p>
          <a:endParaRPr lang="zh-TW" altLang="en-US"/>
        </a:p>
      </dgm:t>
    </dgm:pt>
    <dgm:pt modelId="{8F56AECC-B74C-4A8C-B6EF-926FC0FF1D16}" type="pres">
      <dgm:prSet presAssocID="{A7D08169-33D8-4B1B-B635-0F73955FF32F}" presName="srcNode" presStyleLbl="node1" presStyleIdx="0" presStyleCnt="7"/>
      <dgm:spPr/>
      <dgm:t>
        <a:bodyPr/>
        <a:lstStyle/>
        <a:p>
          <a:endParaRPr lang="zh-TW" altLang="en-US"/>
        </a:p>
      </dgm:t>
    </dgm:pt>
    <dgm:pt modelId="{36C8A40A-1239-4DA4-A583-03A66AD5DF43}" type="pres">
      <dgm:prSet presAssocID="{A7D08169-33D8-4B1B-B635-0F73955FF32F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70354301-FD2A-430E-976A-9FF16DB9EACF}" type="pres">
      <dgm:prSet presAssocID="{A7D08169-33D8-4B1B-B635-0F73955FF32F}" presName="extraNode" presStyleLbl="node1" presStyleIdx="0" presStyleCnt="7"/>
      <dgm:spPr/>
      <dgm:t>
        <a:bodyPr/>
        <a:lstStyle/>
        <a:p>
          <a:endParaRPr lang="zh-TW" altLang="en-US"/>
        </a:p>
      </dgm:t>
    </dgm:pt>
    <dgm:pt modelId="{0396F93F-316D-45D1-B175-7B505B316C88}" type="pres">
      <dgm:prSet presAssocID="{A7D08169-33D8-4B1B-B635-0F73955FF32F}" presName="dstNode" presStyleLbl="node1" presStyleIdx="0" presStyleCnt="7"/>
      <dgm:spPr/>
      <dgm:t>
        <a:bodyPr/>
        <a:lstStyle/>
        <a:p>
          <a:endParaRPr lang="zh-TW" altLang="en-US"/>
        </a:p>
      </dgm:t>
    </dgm:pt>
    <dgm:pt modelId="{DFC47E08-109E-4F8F-AABB-8452FBE6AB33}" type="pres">
      <dgm:prSet presAssocID="{15E2FBD3-9145-4BA8-8962-B9BB8EEA5C77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B99CD5B-13A3-4538-99C7-D40B42571A33}" type="pres">
      <dgm:prSet presAssocID="{15E2FBD3-9145-4BA8-8962-B9BB8EEA5C77}" presName="accent_1" presStyleCnt="0"/>
      <dgm:spPr/>
      <dgm:t>
        <a:bodyPr/>
        <a:lstStyle/>
        <a:p>
          <a:endParaRPr lang="zh-TW" altLang="en-US"/>
        </a:p>
      </dgm:t>
    </dgm:pt>
    <dgm:pt modelId="{257CFF66-096F-4E4B-9BC6-13AE53658BDB}" type="pres">
      <dgm:prSet presAssocID="{15E2FBD3-9145-4BA8-8962-B9BB8EEA5C77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18B79B44-E2C7-4153-9A94-1963558BFAA9}" type="pres">
      <dgm:prSet presAssocID="{A1309322-5D32-4F3E-AA93-BF4C0E92924E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E44493E-9952-4F3A-875A-A5655903BF89}" type="pres">
      <dgm:prSet presAssocID="{A1309322-5D32-4F3E-AA93-BF4C0E92924E}" presName="accent_2" presStyleCnt="0"/>
      <dgm:spPr/>
      <dgm:t>
        <a:bodyPr/>
        <a:lstStyle/>
        <a:p>
          <a:endParaRPr lang="zh-TW" altLang="en-US"/>
        </a:p>
      </dgm:t>
    </dgm:pt>
    <dgm:pt modelId="{93209159-B6E5-45EC-9E30-1BA456F02758}" type="pres">
      <dgm:prSet presAssocID="{A1309322-5D32-4F3E-AA93-BF4C0E92924E}" presName="accentRepeatNode" presStyleLbl="solidFgAcc1" presStyleIdx="1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61968F36-3363-42DB-8A5F-CCE08F9B3D7E}" type="pres">
      <dgm:prSet presAssocID="{FB521D01-A62C-425D-ABD9-141FE2D5F87A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5A819CB-D06C-48A0-8B4D-BBCB78BD689E}" type="pres">
      <dgm:prSet presAssocID="{FB521D01-A62C-425D-ABD9-141FE2D5F87A}" presName="accent_3" presStyleCnt="0"/>
      <dgm:spPr/>
      <dgm:t>
        <a:bodyPr/>
        <a:lstStyle/>
        <a:p>
          <a:endParaRPr lang="zh-TW" altLang="en-US"/>
        </a:p>
      </dgm:t>
    </dgm:pt>
    <dgm:pt modelId="{FC4F391E-FD4F-4A6A-B1CD-707D488FC478}" type="pres">
      <dgm:prSet presAssocID="{FB521D01-A62C-425D-ABD9-141FE2D5F87A}" presName="accentRepeatNode" presStyleLbl="solidFgAcc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2039735F-FF18-4E63-8DD8-3C995BF33245}" type="pres">
      <dgm:prSet presAssocID="{5C8E37D0-D42D-49FE-96D4-D0AD6782AD19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2993B1-7EEC-400E-9053-0050F850B8D7}" type="pres">
      <dgm:prSet presAssocID="{5C8E37D0-D42D-49FE-96D4-D0AD6782AD19}" presName="accent_4" presStyleCnt="0"/>
      <dgm:spPr/>
      <dgm:t>
        <a:bodyPr/>
        <a:lstStyle/>
        <a:p>
          <a:endParaRPr lang="zh-TW" altLang="en-US"/>
        </a:p>
      </dgm:t>
    </dgm:pt>
    <dgm:pt modelId="{5F313BC6-5DAE-414E-B700-930C7C6E0C32}" type="pres">
      <dgm:prSet presAssocID="{5C8E37D0-D42D-49FE-96D4-D0AD6782AD19}" presName="accentRepeatNode" presStyleLbl="solidFgAcc1" presStyleIdx="3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85E975B4-B468-4219-9117-4F61B8F20DAB}" type="pres">
      <dgm:prSet presAssocID="{D55E1581-2A16-44E1-AA6F-57AC5D2F738A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14A8973-0C0F-46DB-8364-0C58ED463088}" type="pres">
      <dgm:prSet presAssocID="{D55E1581-2A16-44E1-AA6F-57AC5D2F738A}" presName="accent_5" presStyleCnt="0"/>
      <dgm:spPr/>
      <dgm:t>
        <a:bodyPr/>
        <a:lstStyle/>
        <a:p>
          <a:endParaRPr lang="zh-TW" altLang="en-US"/>
        </a:p>
      </dgm:t>
    </dgm:pt>
    <dgm:pt modelId="{D228487A-1928-4352-A848-594FB95C3B21}" type="pres">
      <dgm:prSet presAssocID="{D55E1581-2A16-44E1-AA6F-57AC5D2F738A}" presName="accentRepeatNode" presStyleLbl="solidFgAcc1" presStyleIdx="4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67CCF9F4-C457-4E8E-B3D3-7F761DC65B40}" type="pres">
      <dgm:prSet presAssocID="{CDF64B31-E5A6-4152-AE7C-789CE923C95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B14336-E4A3-4E30-8CA2-0BE1A1DFF585}" type="pres">
      <dgm:prSet presAssocID="{CDF64B31-E5A6-4152-AE7C-789CE923C957}" presName="accent_6" presStyleCnt="0"/>
      <dgm:spPr/>
      <dgm:t>
        <a:bodyPr/>
        <a:lstStyle/>
        <a:p>
          <a:endParaRPr lang="zh-TW" altLang="en-US"/>
        </a:p>
      </dgm:t>
    </dgm:pt>
    <dgm:pt modelId="{0FD5E1A8-D42F-4CC0-A0BA-879C1F9CE136}" type="pres">
      <dgm:prSet presAssocID="{CDF64B31-E5A6-4152-AE7C-789CE923C957}" presName="accentRepeatNode" presStyleLbl="solidFgAcc1" presStyleIdx="5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942F5280-7B8E-4698-A8AB-EB09CC231B2F}" type="pres">
      <dgm:prSet presAssocID="{F150AA83-72C5-428D-8A1D-EB71DACCBD1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20806D-04DE-49EB-87E9-D52B7FD1B201}" type="pres">
      <dgm:prSet presAssocID="{F150AA83-72C5-428D-8A1D-EB71DACCBD14}" presName="accent_7" presStyleCnt="0"/>
      <dgm:spPr/>
      <dgm:t>
        <a:bodyPr/>
        <a:lstStyle/>
        <a:p>
          <a:endParaRPr lang="zh-TW" altLang="en-US"/>
        </a:p>
      </dgm:t>
    </dgm:pt>
    <dgm:pt modelId="{C6A48948-518B-44DD-A30C-05024241D6A4}" type="pres">
      <dgm:prSet presAssocID="{F150AA83-72C5-428D-8A1D-EB71DACCBD14}" presName="accentRepeatNode" presStyleLbl="solidFgAcc1" presStyleIdx="6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927AC252-D92B-4B1A-B0C1-7D3EA041BA99}" type="presOf" srcId="{F150AA83-72C5-428D-8A1D-EB71DACCBD14}" destId="{942F5280-7B8E-4698-A8AB-EB09CC231B2F}" srcOrd="0" destOrd="0" presId="urn:microsoft.com/office/officeart/2008/layout/VerticalCurvedList"/>
    <dgm:cxn modelId="{9272EDF6-6CD8-4148-A4A2-0240C8D0A74D}" type="presOf" srcId="{D55E1581-2A16-44E1-AA6F-57AC5D2F738A}" destId="{85E975B4-B468-4219-9117-4F61B8F20DAB}" srcOrd="0" destOrd="0" presId="urn:microsoft.com/office/officeart/2008/layout/VerticalCurvedList"/>
    <dgm:cxn modelId="{47C354D5-FEE5-41FD-BA3E-70A6C43D3FCA}" srcId="{A7D08169-33D8-4B1B-B635-0F73955FF32F}" destId="{3C59F3AD-D8A5-46DE-95B6-B201E359D63D}" srcOrd="11" destOrd="0" parTransId="{AC82A67E-839E-41BE-9016-E01CB970EE01}" sibTransId="{2EE3C804-3DD4-4E7C-BE13-C27120B15E87}"/>
    <dgm:cxn modelId="{4C418726-8684-48D0-9B47-10988F3D0FEE}" srcId="{A7D08169-33D8-4B1B-B635-0F73955FF32F}" destId="{15E2FBD3-9145-4BA8-8962-B9BB8EEA5C77}" srcOrd="0" destOrd="0" parTransId="{7E3974A0-9019-460A-BCAD-222938CD8E54}" sibTransId="{554F38F4-19B5-4F9D-B941-2F619DC2C74A}"/>
    <dgm:cxn modelId="{43B1AD0B-FC0C-444D-B52F-07916FC8A556}" type="presOf" srcId="{554F38F4-19B5-4F9D-B941-2F619DC2C74A}" destId="{36C8A40A-1239-4DA4-A583-03A66AD5DF43}" srcOrd="0" destOrd="0" presId="urn:microsoft.com/office/officeart/2008/layout/VerticalCurvedList"/>
    <dgm:cxn modelId="{3A6E179B-0A19-4B6B-8A35-0238EADD820B}" type="presOf" srcId="{15E2FBD3-9145-4BA8-8962-B9BB8EEA5C77}" destId="{DFC47E08-109E-4F8F-AABB-8452FBE6AB33}" srcOrd="0" destOrd="0" presId="urn:microsoft.com/office/officeart/2008/layout/VerticalCurvedList"/>
    <dgm:cxn modelId="{BD9F13FE-9894-4C0F-A712-876A7925F2CD}" srcId="{A7D08169-33D8-4B1B-B635-0F73955FF32F}" destId="{1B15CAE7-16E1-4CE2-A223-0150328B7241}" srcOrd="8" destOrd="0" parTransId="{A618C21A-6A46-4941-A3BF-A2E217E8F9C6}" sibTransId="{C5219D2C-1F41-4EB6-AABF-3F7D268B849D}"/>
    <dgm:cxn modelId="{7671F698-7BCB-4685-AF85-F70EFD37E613}" srcId="{A7D08169-33D8-4B1B-B635-0F73955FF32F}" destId="{A899FBD3-0958-4AE2-A847-BBFCCD3AB371}" srcOrd="9" destOrd="0" parTransId="{8AAD146F-2514-4BCA-A3A5-ED29C5BA423D}" sibTransId="{0147E8B0-AACE-4445-B6E5-7D156134D6C1}"/>
    <dgm:cxn modelId="{D31D5BBF-491E-451F-B730-25DF96DF0AC8}" type="presOf" srcId="{CDF64B31-E5A6-4152-AE7C-789CE923C957}" destId="{67CCF9F4-C457-4E8E-B3D3-7F761DC65B40}" srcOrd="0" destOrd="0" presId="urn:microsoft.com/office/officeart/2008/layout/VerticalCurvedList"/>
    <dgm:cxn modelId="{4A594680-3B53-4C9F-ABC4-5AF8E39AF5E1}" srcId="{A7D08169-33D8-4B1B-B635-0F73955FF32F}" destId="{F150AA83-72C5-428D-8A1D-EB71DACCBD14}" srcOrd="6" destOrd="0" parTransId="{A85AD1DC-469A-4F42-828B-49720CEE2E4F}" sibTransId="{B74769BB-6056-408F-A162-25E2FC729704}"/>
    <dgm:cxn modelId="{98940D51-CF17-4BA3-A986-2530830C0790}" type="presOf" srcId="{FB521D01-A62C-425D-ABD9-141FE2D5F87A}" destId="{61968F36-3363-42DB-8A5F-CCE08F9B3D7E}" srcOrd="0" destOrd="0" presId="urn:microsoft.com/office/officeart/2008/layout/VerticalCurvedList"/>
    <dgm:cxn modelId="{FF2A468C-C4A3-409A-944D-2E9D8E34E3E6}" type="presOf" srcId="{A7D08169-33D8-4B1B-B635-0F73955FF32F}" destId="{9ACF1147-64B5-4DAA-B049-8D0C695112F8}" srcOrd="0" destOrd="0" presId="urn:microsoft.com/office/officeart/2008/layout/VerticalCurvedList"/>
    <dgm:cxn modelId="{957FF2CD-9984-41C1-8095-E6CDDC05E03B}" type="presOf" srcId="{5C8E37D0-D42D-49FE-96D4-D0AD6782AD19}" destId="{2039735F-FF18-4E63-8DD8-3C995BF33245}" srcOrd="0" destOrd="0" presId="urn:microsoft.com/office/officeart/2008/layout/VerticalCurvedList"/>
    <dgm:cxn modelId="{DEFD0D2F-DA11-4E6C-8161-D10E78619CF1}" srcId="{A7D08169-33D8-4B1B-B635-0F73955FF32F}" destId="{76ED2583-8C20-45E8-942B-532253764B75}" srcOrd="12" destOrd="0" parTransId="{FBD0BDA9-0846-4E41-B108-F631E8F55BF9}" sibTransId="{5BEB3FB6-F9E5-4B13-9315-C53E5E6992DF}"/>
    <dgm:cxn modelId="{94F60A12-9DDC-4575-A2F6-16114089AED2}" srcId="{A7D08169-33D8-4B1B-B635-0F73955FF32F}" destId="{CDF64B31-E5A6-4152-AE7C-789CE923C957}" srcOrd="5" destOrd="0" parTransId="{3BBCCBB9-9B05-4A9B-9810-218ACBE479B5}" sibTransId="{7109746D-2697-4727-99A0-3A1FB487A890}"/>
    <dgm:cxn modelId="{46270228-F90C-41C9-B711-30A2F463826E}" srcId="{A7D08169-33D8-4B1B-B635-0F73955FF32F}" destId="{FB521D01-A62C-425D-ABD9-141FE2D5F87A}" srcOrd="2" destOrd="0" parTransId="{77F48DAB-A7F5-40DB-B9ED-EFED69471F30}" sibTransId="{5564F9BB-189E-431D-A1E1-1B7BCD6B8D87}"/>
    <dgm:cxn modelId="{13CA2C42-ACA3-43F7-8F96-DD2C2FD2AC3B}" srcId="{A7D08169-33D8-4B1B-B635-0F73955FF32F}" destId="{AF2E4F6B-0AD7-4F58-BF55-12E347ED332D}" srcOrd="10" destOrd="0" parTransId="{3585C76F-8B84-4FAC-BF0C-BEBC19DE371E}" sibTransId="{4688BFE6-0934-4D34-9A95-5061A3541921}"/>
    <dgm:cxn modelId="{60745657-2BC2-4E32-862D-A87A4683F827}" srcId="{A7D08169-33D8-4B1B-B635-0F73955FF32F}" destId="{5C8E37D0-D42D-49FE-96D4-D0AD6782AD19}" srcOrd="3" destOrd="0" parTransId="{55BA39F4-DDC7-4082-8B48-B4E8211AD75A}" sibTransId="{2664AE5D-AE85-4D97-9CE5-AF9CCA31D5CE}"/>
    <dgm:cxn modelId="{8B4CB5ED-54D6-4458-8B4C-283674A7E80B}" srcId="{A7D08169-33D8-4B1B-B635-0F73955FF32F}" destId="{A98BF816-1AA8-442F-98A3-1D858A0BD10B}" srcOrd="7" destOrd="0" parTransId="{A1CBCF75-3E95-4495-AFF3-472945095F48}" sibTransId="{25ACB9CB-98E7-4B28-A7AA-B36916081400}"/>
    <dgm:cxn modelId="{C6C1011A-8409-4538-B46F-9EFAB9D5B7CD}" srcId="{A7D08169-33D8-4B1B-B635-0F73955FF32F}" destId="{BC753106-DFC6-4BF3-B1A1-932D99108C79}" srcOrd="13" destOrd="0" parTransId="{00933369-2CA0-4C79-A2F6-9B9E4041F932}" sibTransId="{D18622E5-5272-4B27-BA8A-F8103FFEA71C}"/>
    <dgm:cxn modelId="{EABBC37B-F95F-4BA2-A72F-E756895A2731}" srcId="{A7D08169-33D8-4B1B-B635-0F73955FF32F}" destId="{D55E1581-2A16-44E1-AA6F-57AC5D2F738A}" srcOrd="4" destOrd="0" parTransId="{A89ABEAB-A667-4769-99B9-60681619629D}" sibTransId="{BD464A8D-F43D-43F7-A2CB-796EBFA0B597}"/>
    <dgm:cxn modelId="{0821252A-08FD-4DA7-9CFB-0E387B7069CA}" type="presOf" srcId="{A1309322-5D32-4F3E-AA93-BF4C0E92924E}" destId="{18B79B44-E2C7-4153-9A94-1963558BFAA9}" srcOrd="0" destOrd="0" presId="urn:microsoft.com/office/officeart/2008/layout/VerticalCurvedList"/>
    <dgm:cxn modelId="{D685BA87-0A2C-4FE5-8527-B184D936B905}" srcId="{A7D08169-33D8-4B1B-B635-0F73955FF32F}" destId="{A1309322-5D32-4F3E-AA93-BF4C0E92924E}" srcOrd="1" destOrd="0" parTransId="{ADFEA80E-AA6C-4668-8EB6-1BCD38289B5A}" sibTransId="{3166BC1C-FA19-4532-818A-47250F92E7D9}"/>
    <dgm:cxn modelId="{D5CF2A55-8BDB-4DC3-B7AA-B91A2B2D2200}" type="presParOf" srcId="{9ACF1147-64B5-4DAA-B049-8D0C695112F8}" destId="{9E521B12-D954-4A9D-AFB9-95FFD30EE4A3}" srcOrd="0" destOrd="0" presId="urn:microsoft.com/office/officeart/2008/layout/VerticalCurvedList"/>
    <dgm:cxn modelId="{6F87AF2F-250E-4E3E-A609-3C3E20115CA2}" type="presParOf" srcId="{9E521B12-D954-4A9D-AFB9-95FFD30EE4A3}" destId="{102D281F-7056-4EFA-9D24-21B10E8767B0}" srcOrd="0" destOrd="0" presId="urn:microsoft.com/office/officeart/2008/layout/VerticalCurvedList"/>
    <dgm:cxn modelId="{9BA439E0-A448-4CBC-8996-7424B47E0D1D}" type="presParOf" srcId="{102D281F-7056-4EFA-9D24-21B10E8767B0}" destId="{8F56AECC-B74C-4A8C-B6EF-926FC0FF1D16}" srcOrd="0" destOrd="0" presId="urn:microsoft.com/office/officeart/2008/layout/VerticalCurvedList"/>
    <dgm:cxn modelId="{C21BC1EA-BEEB-45C3-A7AD-D825A733D60A}" type="presParOf" srcId="{102D281F-7056-4EFA-9D24-21B10E8767B0}" destId="{36C8A40A-1239-4DA4-A583-03A66AD5DF43}" srcOrd="1" destOrd="0" presId="urn:microsoft.com/office/officeart/2008/layout/VerticalCurvedList"/>
    <dgm:cxn modelId="{C9716DF3-88A3-45A9-B2A9-AE63BED0DA5C}" type="presParOf" srcId="{102D281F-7056-4EFA-9D24-21B10E8767B0}" destId="{70354301-FD2A-430E-976A-9FF16DB9EACF}" srcOrd="2" destOrd="0" presId="urn:microsoft.com/office/officeart/2008/layout/VerticalCurvedList"/>
    <dgm:cxn modelId="{81F9CFCE-4F2F-4DED-89BC-677A995A2ED5}" type="presParOf" srcId="{102D281F-7056-4EFA-9D24-21B10E8767B0}" destId="{0396F93F-316D-45D1-B175-7B505B316C88}" srcOrd="3" destOrd="0" presId="urn:microsoft.com/office/officeart/2008/layout/VerticalCurvedList"/>
    <dgm:cxn modelId="{9F34B1E4-F3E3-4A57-8E58-D094971B3ED0}" type="presParOf" srcId="{9E521B12-D954-4A9D-AFB9-95FFD30EE4A3}" destId="{DFC47E08-109E-4F8F-AABB-8452FBE6AB33}" srcOrd="1" destOrd="0" presId="urn:microsoft.com/office/officeart/2008/layout/VerticalCurvedList"/>
    <dgm:cxn modelId="{A02AEF86-F90D-4107-95FC-013681C110E2}" type="presParOf" srcId="{9E521B12-D954-4A9D-AFB9-95FFD30EE4A3}" destId="{8B99CD5B-13A3-4538-99C7-D40B42571A33}" srcOrd="2" destOrd="0" presId="urn:microsoft.com/office/officeart/2008/layout/VerticalCurvedList"/>
    <dgm:cxn modelId="{429CBD0D-211E-4DFC-BB5C-0D6CB7FFFD45}" type="presParOf" srcId="{8B99CD5B-13A3-4538-99C7-D40B42571A33}" destId="{257CFF66-096F-4E4B-9BC6-13AE53658BDB}" srcOrd="0" destOrd="0" presId="urn:microsoft.com/office/officeart/2008/layout/VerticalCurvedList"/>
    <dgm:cxn modelId="{50E816D0-E57D-4768-920E-6C92ACF3699E}" type="presParOf" srcId="{9E521B12-D954-4A9D-AFB9-95FFD30EE4A3}" destId="{18B79B44-E2C7-4153-9A94-1963558BFAA9}" srcOrd="3" destOrd="0" presId="urn:microsoft.com/office/officeart/2008/layout/VerticalCurvedList"/>
    <dgm:cxn modelId="{39020321-D07C-496F-BC13-1EE21EE66886}" type="presParOf" srcId="{9E521B12-D954-4A9D-AFB9-95FFD30EE4A3}" destId="{2E44493E-9952-4F3A-875A-A5655903BF89}" srcOrd="4" destOrd="0" presId="urn:microsoft.com/office/officeart/2008/layout/VerticalCurvedList"/>
    <dgm:cxn modelId="{6035B993-B8DD-49E5-8F6C-54582AAD4772}" type="presParOf" srcId="{2E44493E-9952-4F3A-875A-A5655903BF89}" destId="{93209159-B6E5-45EC-9E30-1BA456F02758}" srcOrd="0" destOrd="0" presId="urn:microsoft.com/office/officeart/2008/layout/VerticalCurvedList"/>
    <dgm:cxn modelId="{83A0FD4E-10E7-4B71-A632-3DD39A2EC76D}" type="presParOf" srcId="{9E521B12-D954-4A9D-AFB9-95FFD30EE4A3}" destId="{61968F36-3363-42DB-8A5F-CCE08F9B3D7E}" srcOrd="5" destOrd="0" presId="urn:microsoft.com/office/officeart/2008/layout/VerticalCurvedList"/>
    <dgm:cxn modelId="{C6EAC361-7167-4B31-87FB-AA10D1BA2F94}" type="presParOf" srcId="{9E521B12-D954-4A9D-AFB9-95FFD30EE4A3}" destId="{B5A819CB-D06C-48A0-8B4D-BBCB78BD689E}" srcOrd="6" destOrd="0" presId="urn:microsoft.com/office/officeart/2008/layout/VerticalCurvedList"/>
    <dgm:cxn modelId="{47E95166-CDB1-4B12-80B1-AC51AFE54FD2}" type="presParOf" srcId="{B5A819CB-D06C-48A0-8B4D-BBCB78BD689E}" destId="{FC4F391E-FD4F-4A6A-B1CD-707D488FC478}" srcOrd="0" destOrd="0" presId="urn:microsoft.com/office/officeart/2008/layout/VerticalCurvedList"/>
    <dgm:cxn modelId="{FD75D02C-3E61-4947-9257-538D856FA01F}" type="presParOf" srcId="{9E521B12-D954-4A9D-AFB9-95FFD30EE4A3}" destId="{2039735F-FF18-4E63-8DD8-3C995BF33245}" srcOrd="7" destOrd="0" presId="urn:microsoft.com/office/officeart/2008/layout/VerticalCurvedList"/>
    <dgm:cxn modelId="{F3E6101C-B790-49E2-AC8A-640D100704F8}" type="presParOf" srcId="{9E521B12-D954-4A9D-AFB9-95FFD30EE4A3}" destId="{1A2993B1-7EEC-400E-9053-0050F850B8D7}" srcOrd="8" destOrd="0" presId="urn:microsoft.com/office/officeart/2008/layout/VerticalCurvedList"/>
    <dgm:cxn modelId="{C22C17AA-E8B1-40B7-BD36-D4382675596C}" type="presParOf" srcId="{1A2993B1-7EEC-400E-9053-0050F850B8D7}" destId="{5F313BC6-5DAE-414E-B700-930C7C6E0C32}" srcOrd="0" destOrd="0" presId="urn:microsoft.com/office/officeart/2008/layout/VerticalCurvedList"/>
    <dgm:cxn modelId="{22D0184E-456C-47DB-B581-96BD57E1EF74}" type="presParOf" srcId="{9E521B12-D954-4A9D-AFB9-95FFD30EE4A3}" destId="{85E975B4-B468-4219-9117-4F61B8F20DAB}" srcOrd="9" destOrd="0" presId="urn:microsoft.com/office/officeart/2008/layout/VerticalCurvedList"/>
    <dgm:cxn modelId="{AB99292C-BE00-47C7-9BF0-F83EB2EC0E06}" type="presParOf" srcId="{9E521B12-D954-4A9D-AFB9-95FFD30EE4A3}" destId="{514A8973-0C0F-46DB-8364-0C58ED463088}" srcOrd="10" destOrd="0" presId="urn:microsoft.com/office/officeart/2008/layout/VerticalCurvedList"/>
    <dgm:cxn modelId="{A0C6B177-502B-4B6D-BB99-AAC94F00B955}" type="presParOf" srcId="{514A8973-0C0F-46DB-8364-0C58ED463088}" destId="{D228487A-1928-4352-A848-594FB95C3B21}" srcOrd="0" destOrd="0" presId="urn:microsoft.com/office/officeart/2008/layout/VerticalCurvedList"/>
    <dgm:cxn modelId="{34789B98-74E4-4A9F-B83D-6BB9418FD945}" type="presParOf" srcId="{9E521B12-D954-4A9D-AFB9-95FFD30EE4A3}" destId="{67CCF9F4-C457-4E8E-B3D3-7F761DC65B40}" srcOrd="11" destOrd="0" presId="urn:microsoft.com/office/officeart/2008/layout/VerticalCurvedList"/>
    <dgm:cxn modelId="{DABE7103-EADF-4A64-8117-A5CF26C06925}" type="presParOf" srcId="{9E521B12-D954-4A9D-AFB9-95FFD30EE4A3}" destId="{8EB14336-E4A3-4E30-8CA2-0BE1A1DFF585}" srcOrd="12" destOrd="0" presId="urn:microsoft.com/office/officeart/2008/layout/VerticalCurvedList"/>
    <dgm:cxn modelId="{BE035462-9131-40E5-9EFD-CA0A6502780F}" type="presParOf" srcId="{8EB14336-E4A3-4E30-8CA2-0BE1A1DFF585}" destId="{0FD5E1A8-D42F-4CC0-A0BA-879C1F9CE136}" srcOrd="0" destOrd="0" presId="urn:microsoft.com/office/officeart/2008/layout/VerticalCurvedList"/>
    <dgm:cxn modelId="{4BFE0451-A940-4839-A2A4-55A6E4552B74}" type="presParOf" srcId="{9E521B12-D954-4A9D-AFB9-95FFD30EE4A3}" destId="{942F5280-7B8E-4698-A8AB-EB09CC231B2F}" srcOrd="13" destOrd="0" presId="urn:microsoft.com/office/officeart/2008/layout/VerticalCurvedList"/>
    <dgm:cxn modelId="{0294BCE1-A85D-4881-949A-ECC2D49DE446}" type="presParOf" srcId="{9E521B12-D954-4A9D-AFB9-95FFD30EE4A3}" destId="{3020806D-04DE-49EB-87E9-D52B7FD1B201}" srcOrd="14" destOrd="0" presId="urn:microsoft.com/office/officeart/2008/layout/VerticalCurvedList"/>
    <dgm:cxn modelId="{2D3D1074-EDCF-45BF-9E0D-54DB8C24DDA2}" type="presParOf" srcId="{3020806D-04DE-49EB-87E9-D52B7FD1B201}" destId="{C6A48948-518B-44DD-A30C-05024241D6A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D08169-33D8-4B1B-B635-0F73955FF32F}" type="doc">
      <dgm:prSet loTypeId="urn:microsoft.com/office/officeart/2008/layout/VerticalCurvedList" loCatId="list" qsTypeId="urn:microsoft.com/office/officeart/2005/8/quickstyle/3d6" qsCatId="3D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A98BF816-1AA8-442F-98A3-1D858A0BD10B}">
      <dgm:prSet/>
      <dgm:spPr/>
      <dgm:t>
        <a:bodyPr/>
        <a:lstStyle/>
        <a:p>
          <a:r>
            <a:rPr lang="zh-TW" altLang="en-US" dirty="0" smtClean="0"/>
            <a:t>人臉辨識系統</a:t>
          </a:r>
          <a:endParaRPr lang="zh-TW" altLang="en-US" dirty="0"/>
        </a:p>
      </dgm:t>
    </dgm:pt>
    <dgm:pt modelId="{A1CBCF75-3E95-4495-AFF3-472945095F48}" type="parTrans" cxnId="{8B4CB5ED-54D6-4458-8B4C-283674A7E80B}">
      <dgm:prSet/>
      <dgm:spPr/>
      <dgm:t>
        <a:bodyPr/>
        <a:lstStyle/>
        <a:p>
          <a:endParaRPr lang="zh-TW" altLang="en-US"/>
        </a:p>
      </dgm:t>
    </dgm:pt>
    <dgm:pt modelId="{25ACB9CB-98E7-4B28-A7AA-B36916081400}" type="sibTrans" cxnId="{8B4CB5ED-54D6-4458-8B4C-283674A7E80B}">
      <dgm:prSet/>
      <dgm:spPr/>
      <dgm:t>
        <a:bodyPr/>
        <a:lstStyle/>
        <a:p>
          <a:endParaRPr lang="zh-TW" altLang="en-US"/>
        </a:p>
      </dgm:t>
    </dgm:pt>
    <dgm:pt modelId="{1B15CAE7-16E1-4CE2-A223-0150328B7241}">
      <dgm:prSet/>
      <dgm:spPr/>
      <dgm:t>
        <a:bodyPr/>
        <a:lstStyle/>
        <a:p>
          <a:endParaRPr lang="zh-TW" altLang="en-US" dirty="0"/>
        </a:p>
      </dgm:t>
    </dgm:pt>
    <dgm:pt modelId="{A618C21A-6A46-4941-A3BF-A2E217E8F9C6}" type="parTrans" cxnId="{BD9F13FE-9894-4C0F-A712-876A7925F2CD}">
      <dgm:prSet/>
      <dgm:spPr/>
      <dgm:t>
        <a:bodyPr/>
        <a:lstStyle/>
        <a:p>
          <a:endParaRPr lang="zh-TW" altLang="en-US"/>
        </a:p>
      </dgm:t>
    </dgm:pt>
    <dgm:pt modelId="{C5219D2C-1F41-4EB6-AABF-3F7D268B849D}" type="sibTrans" cxnId="{BD9F13FE-9894-4C0F-A712-876A7925F2CD}">
      <dgm:prSet/>
      <dgm:spPr/>
      <dgm:t>
        <a:bodyPr/>
        <a:lstStyle/>
        <a:p>
          <a:endParaRPr lang="zh-TW" altLang="en-US"/>
        </a:p>
      </dgm:t>
    </dgm:pt>
    <dgm:pt modelId="{A899FBD3-0958-4AE2-A847-BBFCCD3AB371}">
      <dgm:prSet/>
      <dgm:spPr/>
      <dgm:t>
        <a:bodyPr/>
        <a:lstStyle/>
        <a:p>
          <a:endParaRPr lang="zh-TW" altLang="en-US" dirty="0"/>
        </a:p>
      </dgm:t>
    </dgm:pt>
    <dgm:pt modelId="{8AAD146F-2514-4BCA-A3A5-ED29C5BA423D}" type="parTrans" cxnId="{7671F698-7BCB-4685-AF85-F70EFD37E613}">
      <dgm:prSet/>
      <dgm:spPr/>
      <dgm:t>
        <a:bodyPr/>
        <a:lstStyle/>
        <a:p>
          <a:endParaRPr lang="zh-TW" altLang="en-US"/>
        </a:p>
      </dgm:t>
    </dgm:pt>
    <dgm:pt modelId="{0147E8B0-AACE-4445-B6E5-7D156134D6C1}" type="sibTrans" cxnId="{7671F698-7BCB-4685-AF85-F70EFD37E613}">
      <dgm:prSet/>
      <dgm:spPr/>
      <dgm:t>
        <a:bodyPr/>
        <a:lstStyle/>
        <a:p>
          <a:endParaRPr lang="zh-TW" altLang="en-US"/>
        </a:p>
      </dgm:t>
    </dgm:pt>
    <dgm:pt modelId="{AF2E4F6B-0AD7-4F58-BF55-12E347ED332D}">
      <dgm:prSet/>
      <dgm:spPr/>
      <dgm:t>
        <a:bodyPr/>
        <a:lstStyle/>
        <a:p>
          <a:endParaRPr lang="zh-TW" altLang="en-US" dirty="0"/>
        </a:p>
      </dgm:t>
    </dgm:pt>
    <dgm:pt modelId="{3585C76F-8B84-4FAC-BF0C-BEBC19DE371E}" type="parTrans" cxnId="{13CA2C42-ACA3-43F7-8F96-DD2C2FD2AC3B}">
      <dgm:prSet/>
      <dgm:spPr/>
      <dgm:t>
        <a:bodyPr/>
        <a:lstStyle/>
        <a:p>
          <a:endParaRPr lang="zh-TW" altLang="en-US"/>
        </a:p>
      </dgm:t>
    </dgm:pt>
    <dgm:pt modelId="{4688BFE6-0934-4D34-9A95-5061A3541921}" type="sibTrans" cxnId="{13CA2C42-ACA3-43F7-8F96-DD2C2FD2AC3B}">
      <dgm:prSet/>
      <dgm:spPr/>
      <dgm:t>
        <a:bodyPr/>
        <a:lstStyle/>
        <a:p>
          <a:endParaRPr lang="zh-TW" altLang="en-US"/>
        </a:p>
      </dgm:t>
    </dgm:pt>
    <dgm:pt modelId="{3C59F3AD-D8A5-46DE-95B6-B201E359D63D}">
      <dgm:prSet/>
      <dgm:spPr/>
      <dgm:t>
        <a:bodyPr/>
        <a:lstStyle/>
        <a:p>
          <a:endParaRPr lang="zh-TW" altLang="en-US" dirty="0"/>
        </a:p>
      </dgm:t>
    </dgm:pt>
    <dgm:pt modelId="{AC82A67E-839E-41BE-9016-E01CB970EE01}" type="parTrans" cxnId="{47C354D5-FEE5-41FD-BA3E-70A6C43D3FCA}">
      <dgm:prSet/>
      <dgm:spPr/>
      <dgm:t>
        <a:bodyPr/>
        <a:lstStyle/>
        <a:p>
          <a:endParaRPr lang="zh-TW" altLang="en-US"/>
        </a:p>
      </dgm:t>
    </dgm:pt>
    <dgm:pt modelId="{2EE3C804-3DD4-4E7C-BE13-C27120B15E87}" type="sibTrans" cxnId="{47C354D5-FEE5-41FD-BA3E-70A6C43D3FCA}">
      <dgm:prSet/>
      <dgm:spPr/>
      <dgm:t>
        <a:bodyPr/>
        <a:lstStyle/>
        <a:p>
          <a:endParaRPr lang="zh-TW" altLang="en-US"/>
        </a:p>
      </dgm:t>
    </dgm:pt>
    <dgm:pt modelId="{76ED2583-8C20-45E8-942B-532253764B75}">
      <dgm:prSet/>
      <dgm:spPr/>
      <dgm:t>
        <a:bodyPr/>
        <a:lstStyle/>
        <a:p>
          <a:endParaRPr lang="zh-TW" altLang="en-US"/>
        </a:p>
      </dgm:t>
    </dgm:pt>
    <dgm:pt modelId="{FBD0BDA9-0846-4E41-B108-F631E8F55BF9}" type="parTrans" cxnId="{DEFD0D2F-DA11-4E6C-8161-D10E78619CF1}">
      <dgm:prSet/>
      <dgm:spPr/>
      <dgm:t>
        <a:bodyPr/>
        <a:lstStyle/>
        <a:p>
          <a:endParaRPr lang="zh-TW" altLang="en-US"/>
        </a:p>
      </dgm:t>
    </dgm:pt>
    <dgm:pt modelId="{5BEB3FB6-F9E5-4B13-9315-C53E5E6992DF}" type="sibTrans" cxnId="{DEFD0D2F-DA11-4E6C-8161-D10E78619CF1}">
      <dgm:prSet/>
      <dgm:spPr/>
      <dgm:t>
        <a:bodyPr/>
        <a:lstStyle/>
        <a:p>
          <a:endParaRPr lang="zh-TW" altLang="en-US"/>
        </a:p>
      </dgm:t>
    </dgm:pt>
    <dgm:pt modelId="{BC753106-DFC6-4BF3-B1A1-932D99108C79}">
      <dgm:prSet/>
      <dgm:spPr/>
      <dgm:t>
        <a:bodyPr/>
        <a:lstStyle/>
        <a:p>
          <a:endParaRPr lang="zh-TW" altLang="en-US"/>
        </a:p>
      </dgm:t>
    </dgm:pt>
    <dgm:pt modelId="{00933369-2CA0-4C79-A2F6-9B9E4041F932}" type="parTrans" cxnId="{C6C1011A-8409-4538-B46F-9EFAB9D5B7CD}">
      <dgm:prSet/>
      <dgm:spPr/>
      <dgm:t>
        <a:bodyPr/>
        <a:lstStyle/>
        <a:p>
          <a:endParaRPr lang="zh-TW" altLang="en-US"/>
        </a:p>
      </dgm:t>
    </dgm:pt>
    <dgm:pt modelId="{D18622E5-5272-4B27-BA8A-F8103FFEA71C}" type="sibTrans" cxnId="{C6C1011A-8409-4538-B46F-9EFAB9D5B7CD}">
      <dgm:prSet/>
      <dgm:spPr/>
      <dgm:t>
        <a:bodyPr/>
        <a:lstStyle/>
        <a:p>
          <a:endParaRPr lang="zh-TW" altLang="en-US"/>
        </a:p>
      </dgm:t>
    </dgm:pt>
    <dgm:pt modelId="{323C3D7F-B41D-41EF-84C8-2A8B7F07151D}">
      <dgm:prSet/>
      <dgm:spPr/>
      <dgm:t>
        <a:bodyPr/>
        <a:lstStyle/>
        <a:p>
          <a:r>
            <a:rPr lang="zh-TW" altLang="en-US" dirty="0" smtClean="0"/>
            <a:t>資訊安全技術</a:t>
          </a:r>
          <a:endParaRPr lang="zh-TW" altLang="en-US" dirty="0"/>
        </a:p>
      </dgm:t>
    </dgm:pt>
    <dgm:pt modelId="{75C51654-9CEF-4EA3-8EDE-1CACDC8EB1CD}" type="parTrans" cxnId="{CFB4DAB4-C728-4443-9EF2-6D7B19DFAF4D}">
      <dgm:prSet/>
      <dgm:spPr/>
      <dgm:t>
        <a:bodyPr/>
        <a:lstStyle/>
        <a:p>
          <a:endParaRPr lang="zh-TW" altLang="en-US"/>
        </a:p>
      </dgm:t>
    </dgm:pt>
    <dgm:pt modelId="{8DCED493-C07C-4BDA-9082-24EDE565A751}" type="sibTrans" cxnId="{CFB4DAB4-C728-4443-9EF2-6D7B19DFAF4D}">
      <dgm:prSet/>
      <dgm:spPr/>
      <dgm:t>
        <a:bodyPr/>
        <a:lstStyle/>
        <a:p>
          <a:endParaRPr lang="zh-TW" altLang="en-US"/>
        </a:p>
      </dgm:t>
    </dgm:pt>
    <dgm:pt modelId="{819FC4C5-C1A3-43AD-AB6D-B7708D8A1DA3}">
      <dgm:prSet/>
      <dgm:spPr/>
      <dgm:t>
        <a:bodyPr/>
        <a:lstStyle/>
        <a:p>
          <a:r>
            <a:rPr lang="zh-TW" altLang="en-US" dirty="0" smtClean="0"/>
            <a:t>數位影音應用教材</a:t>
          </a:r>
          <a:endParaRPr lang="zh-TW" altLang="en-US" dirty="0"/>
        </a:p>
      </dgm:t>
    </dgm:pt>
    <dgm:pt modelId="{569EA1AF-8776-42AA-B63C-5D2DB85BC960}" type="parTrans" cxnId="{340353C6-E26D-4E87-9107-75035EA034F6}">
      <dgm:prSet/>
      <dgm:spPr/>
      <dgm:t>
        <a:bodyPr/>
        <a:lstStyle/>
        <a:p>
          <a:endParaRPr lang="zh-TW" altLang="en-US"/>
        </a:p>
      </dgm:t>
    </dgm:pt>
    <dgm:pt modelId="{ED5F5B41-A3F5-4580-8FA2-5D5CA6525E3D}" type="sibTrans" cxnId="{340353C6-E26D-4E87-9107-75035EA034F6}">
      <dgm:prSet/>
      <dgm:spPr/>
      <dgm:t>
        <a:bodyPr/>
        <a:lstStyle/>
        <a:p>
          <a:endParaRPr lang="zh-TW" altLang="en-US"/>
        </a:p>
      </dgm:t>
    </dgm:pt>
    <dgm:pt modelId="{16127236-004F-4E7F-AFA0-63C2AFA349E3}">
      <dgm:prSet/>
      <dgm:spPr/>
      <dgm:t>
        <a:bodyPr/>
        <a:lstStyle/>
        <a:p>
          <a:r>
            <a:rPr lang="zh-TW" altLang="en-US" dirty="0" smtClean="0"/>
            <a:t>數位學習</a:t>
          </a:r>
          <a:endParaRPr lang="zh-TW" altLang="en-US" dirty="0"/>
        </a:p>
      </dgm:t>
    </dgm:pt>
    <dgm:pt modelId="{454E8794-BAE2-49B8-9251-4CAE737A46B1}" type="parTrans" cxnId="{2E051246-0F69-47A7-8D03-58E5965C9206}">
      <dgm:prSet/>
      <dgm:spPr/>
      <dgm:t>
        <a:bodyPr/>
        <a:lstStyle/>
        <a:p>
          <a:endParaRPr lang="zh-TW" altLang="en-US"/>
        </a:p>
      </dgm:t>
    </dgm:pt>
    <dgm:pt modelId="{353C831D-9C15-43EE-8F56-7121C498B3C3}" type="sibTrans" cxnId="{2E051246-0F69-47A7-8D03-58E5965C9206}">
      <dgm:prSet/>
      <dgm:spPr/>
      <dgm:t>
        <a:bodyPr/>
        <a:lstStyle/>
        <a:p>
          <a:endParaRPr lang="zh-TW" altLang="en-US"/>
        </a:p>
      </dgm:t>
    </dgm:pt>
    <dgm:pt modelId="{D05A27A2-2D3D-4A6F-8C69-883C0A80CB70}">
      <dgm:prSet/>
      <dgm:spPr/>
      <dgm:t>
        <a:bodyPr/>
        <a:lstStyle/>
        <a:p>
          <a:r>
            <a:rPr lang="zh-TW" altLang="en-US" dirty="0" smtClean="0"/>
            <a:t>數位出版</a:t>
          </a:r>
          <a:endParaRPr lang="zh-TW" altLang="en-US" dirty="0"/>
        </a:p>
      </dgm:t>
    </dgm:pt>
    <dgm:pt modelId="{4AFC85F0-EF48-4E8C-B57C-E711E6B75DE3}" type="parTrans" cxnId="{FED39210-27EA-4708-9285-417E94A6E225}">
      <dgm:prSet/>
      <dgm:spPr/>
      <dgm:t>
        <a:bodyPr/>
        <a:lstStyle/>
        <a:p>
          <a:endParaRPr lang="zh-TW" altLang="en-US"/>
        </a:p>
      </dgm:t>
    </dgm:pt>
    <dgm:pt modelId="{6905BCEE-2B98-434C-85EF-1EE7FE537F78}" type="sibTrans" cxnId="{FED39210-27EA-4708-9285-417E94A6E225}">
      <dgm:prSet/>
      <dgm:spPr/>
      <dgm:t>
        <a:bodyPr/>
        <a:lstStyle/>
        <a:p>
          <a:endParaRPr lang="zh-TW" altLang="en-US"/>
        </a:p>
      </dgm:t>
    </dgm:pt>
    <dgm:pt modelId="{301B8425-D1D3-40CC-9C87-6603C17A0F01}">
      <dgm:prSet/>
      <dgm:spPr/>
      <dgm:t>
        <a:bodyPr/>
        <a:lstStyle/>
        <a:p>
          <a:r>
            <a:rPr lang="zh-TW" altLang="en-US" dirty="0" smtClean="0"/>
            <a:t>綠色節能</a:t>
          </a:r>
          <a:endParaRPr lang="zh-TW" altLang="en-US" dirty="0"/>
        </a:p>
      </dgm:t>
    </dgm:pt>
    <dgm:pt modelId="{88A545D1-8AA0-4183-A376-BA7DDFC86888}" type="parTrans" cxnId="{9452AA33-6EDB-4AA9-9D22-F9E96DC2770A}">
      <dgm:prSet/>
      <dgm:spPr/>
      <dgm:t>
        <a:bodyPr/>
        <a:lstStyle/>
        <a:p>
          <a:endParaRPr lang="zh-TW" altLang="en-US"/>
        </a:p>
      </dgm:t>
    </dgm:pt>
    <dgm:pt modelId="{598EB8A1-965D-4EBF-A0C8-923065ADFECD}" type="sibTrans" cxnId="{9452AA33-6EDB-4AA9-9D22-F9E96DC2770A}">
      <dgm:prSet/>
      <dgm:spPr/>
      <dgm:t>
        <a:bodyPr/>
        <a:lstStyle/>
        <a:p>
          <a:endParaRPr lang="zh-TW" altLang="en-US"/>
        </a:p>
      </dgm:t>
    </dgm:pt>
    <dgm:pt modelId="{E99FD1FB-D198-4A9F-B284-D02061EDAD59}">
      <dgm:prSet/>
      <dgm:spPr/>
      <dgm:t>
        <a:bodyPr/>
        <a:lstStyle/>
        <a:p>
          <a:r>
            <a:rPr lang="zh-TW" altLang="en-US" dirty="0" smtClean="0"/>
            <a:t>智慧機器人</a:t>
          </a:r>
          <a:endParaRPr lang="zh-TW" altLang="en-US" dirty="0"/>
        </a:p>
      </dgm:t>
    </dgm:pt>
    <dgm:pt modelId="{66E65D9E-95A3-455C-B766-FCF15DA90CE8}" type="parTrans" cxnId="{F59D5025-ED2A-464C-AECC-ED4D9A61FF58}">
      <dgm:prSet/>
      <dgm:spPr/>
      <dgm:t>
        <a:bodyPr/>
        <a:lstStyle/>
        <a:p>
          <a:endParaRPr lang="zh-TW" altLang="en-US"/>
        </a:p>
      </dgm:t>
    </dgm:pt>
    <dgm:pt modelId="{2DDA382A-629C-469F-ADC8-2B6FE6ABF395}" type="sibTrans" cxnId="{F59D5025-ED2A-464C-AECC-ED4D9A61FF58}">
      <dgm:prSet/>
      <dgm:spPr/>
      <dgm:t>
        <a:bodyPr/>
        <a:lstStyle/>
        <a:p>
          <a:endParaRPr lang="zh-TW" altLang="en-US"/>
        </a:p>
      </dgm:t>
    </dgm:pt>
    <dgm:pt modelId="{C65C85C1-055A-4EFB-BD9B-8703CB9EAE6F}">
      <dgm:prSet/>
      <dgm:spPr/>
      <dgm:t>
        <a:bodyPr/>
        <a:lstStyle/>
        <a:p>
          <a:endParaRPr lang="zh-TW" altLang="en-US" dirty="0"/>
        </a:p>
      </dgm:t>
    </dgm:pt>
    <dgm:pt modelId="{16C0FB78-BF97-43C1-BC8C-3CD1F81CA901}" type="parTrans" cxnId="{2E309AAA-D4B7-4B02-8F4A-7308530AADCE}">
      <dgm:prSet/>
      <dgm:spPr/>
      <dgm:t>
        <a:bodyPr/>
        <a:lstStyle/>
        <a:p>
          <a:endParaRPr lang="zh-TW" altLang="en-US"/>
        </a:p>
      </dgm:t>
    </dgm:pt>
    <dgm:pt modelId="{A59C26CC-7D06-4330-A8A6-926B14B6159F}" type="sibTrans" cxnId="{2E309AAA-D4B7-4B02-8F4A-7308530AADCE}">
      <dgm:prSet/>
      <dgm:spPr/>
      <dgm:t>
        <a:bodyPr/>
        <a:lstStyle/>
        <a:p>
          <a:endParaRPr lang="zh-TW" altLang="en-US"/>
        </a:p>
      </dgm:t>
    </dgm:pt>
    <dgm:pt modelId="{9ACF1147-64B5-4DAA-B049-8D0C695112F8}" type="pres">
      <dgm:prSet presAssocID="{A7D08169-33D8-4B1B-B635-0F73955FF32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9E521B12-D954-4A9D-AFB9-95FFD30EE4A3}" type="pres">
      <dgm:prSet presAssocID="{A7D08169-33D8-4B1B-B635-0F73955FF32F}" presName="Name1" presStyleCnt="0"/>
      <dgm:spPr/>
      <dgm:t>
        <a:bodyPr/>
        <a:lstStyle/>
        <a:p>
          <a:endParaRPr lang="zh-TW" altLang="en-US"/>
        </a:p>
      </dgm:t>
    </dgm:pt>
    <dgm:pt modelId="{102D281F-7056-4EFA-9D24-21B10E8767B0}" type="pres">
      <dgm:prSet presAssocID="{A7D08169-33D8-4B1B-B635-0F73955FF32F}" presName="cycle" presStyleCnt="0"/>
      <dgm:spPr/>
      <dgm:t>
        <a:bodyPr/>
        <a:lstStyle/>
        <a:p>
          <a:endParaRPr lang="zh-TW" altLang="en-US"/>
        </a:p>
      </dgm:t>
    </dgm:pt>
    <dgm:pt modelId="{8F56AECC-B74C-4A8C-B6EF-926FC0FF1D16}" type="pres">
      <dgm:prSet presAssocID="{A7D08169-33D8-4B1B-B635-0F73955FF32F}" presName="srcNode" presStyleLbl="node1" presStyleIdx="0" presStyleCnt="7"/>
      <dgm:spPr/>
      <dgm:t>
        <a:bodyPr/>
        <a:lstStyle/>
        <a:p>
          <a:endParaRPr lang="zh-TW" altLang="en-US"/>
        </a:p>
      </dgm:t>
    </dgm:pt>
    <dgm:pt modelId="{36C8A40A-1239-4DA4-A583-03A66AD5DF43}" type="pres">
      <dgm:prSet presAssocID="{A7D08169-33D8-4B1B-B635-0F73955FF32F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70354301-FD2A-430E-976A-9FF16DB9EACF}" type="pres">
      <dgm:prSet presAssocID="{A7D08169-33D8-4B1B-B635-0F73955FF32F}" presName="extraNode" presStyleLbl="node1" presStyleIdx="0" presStyleCnt="7"/>
      <dgm:spPr/>
      <dgm:t>
        <a:bodyPr/>
        <a:lstStyle/>
        <a:p>
          <a:endParaRPr lang="zh-TW" altLang="en-US"/>
        </a:p>
      </dgm:t>
    </dgm:pt>
    <dgm:pt modelId="{0396F93F-316D-45D1-B175-7B505B316C88}" type="pres">
      <dgm:prSet presAssocID="{A7D08169-33D8-4B1B-B635-0F73955FF32F}" presName="dstNode" presStyleLbl="node1" presStyleIdx="0" presStyleCnt="7"/>
      <dgm:spPr/>
      <dgm:t>
        <a:bodyPr/>
        <a:lstStyle/>
        <a:p>
          <a:endParaRPr lang="zh-TW" altLang="en-US"/>
        </a:p>
      </dgm:t>
    </dgm:pt>
    <dgm:pt modelId="{CAA6F3B6-DDB2-47F2-A66F-1914552C8EB3}" type="pres">
      <dgm:prSet presAssocID="{A98BF816-1AA8-442F-98A3-1D858A0BD10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CDC6482-C3D5-4C87-B6B2-785E2FE0B9D1}" type="pres">
      <dgm:prSet presAssocID="{A98BF816-1AA8-442F-98A3-1D858A0BD10B}" presName="accent_1" presStyleCnt="0"/>
      <dgm:spPr/>
      <dgm:t>
        <a:bodyPr/>
        <a:lstStyle/>
        <a:p>
          <a:endParaRPr lang="zh-TW" altLang="en-US"/>
        </a:p>
      </dgm:t>
    </dgm:pt>
    <dgm:pt modelId="{977373AE-9499-47B9-B7E1-322567D6B9FB}" type="pres">
      <dgm:prSet presAssocID="{A98BF816-1AA8-442F-98A3-1D858A0BD10B}" presName="accentRepeatNode" presStyleLbl="solidFgAcc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EC116CA4-D822-4467-94C6-C9A921FBC969}" type="pres">
      <dgm:prSet presAssocID="{323C3D7F-B41D-41EF-84C8-2A8B7F07151D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643A9DA-1767-47B3-9FED-EC5FCB0E0FC1}" type="pres">
      <dgm:prSet presAssocID="{323C3D7F-B41D-41EF-84C8-2A8B7F07151D}" presName="accent_2" presStyleCnt="0"/>
      <dgm:spPr/>
      <dgm:t>
        <a:bodyPr/>
        <a:lstStyle/>
        <a:p>
          <a:endParaRPr lang="zh-TW" altLang="en-US"/>
        </a:p>
      </dgm:t>
    </dgm:pt>
    <dgm:pt modelId="{C57D5E5B-1E26-4F87-9CB7-D67E1AC68682}" type="pres">
      <dgm:prSet presAssocID="{323C3D7F-B41D-41EF-84C8-2A8B7F07151D}" presName="accentRepeatNode" presStyleLbl="solidFgAcc1" presStyleIdx="1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7B5FB2A3-52A9-4A0A-A612-F8CB42341B0E}" type="pres">
      <dgm:prSet presAssocID="{819FC4C5-C1A3-43AD-AB6D-B7708D8A1DA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F5D705-FB2F-414A-AF70-1E79F8F799DD}" type="pres">
      <dgm:prSet presAssocID="{819FC4C5-C1A3-43AD-AB6D-B7708D8A1DA3}" presName="accent_3" presStyleCnt="0"/>
      <dgm:spPr/>
      <dgm:t>
        <a:bodyPr/>
        <a:lstStyle/>
        <a:p>
          <a:endParaRPr lang="zh-TW" altLang="en-US"/>
        </a:p>
      </dgm:t>
    </dgm:pt>
    <dgm:pt modelId="{4314C668-8F91-40BB-96C8-C9914E942156}" type="pres">
      <dgm:prSet presAssocID="{819FC4C5-C1A3-43AD-AB6D-B7708D8A1DA3}" presName="accentRepeatNode" presStyleLbl="solidFgAcc1" presStyleIdx="2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32F64E26-329F-41C7-A1D2-730E9A84941D}" type="pres">
      <dgm:prSet presAssocID="{16127236-004F-4E7F-AFA0-63C2AFA349E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55C0771-C835-4E01-AD8F-8F03E9E54111}" type="pres">
      <dgm:prSet presAssocID="{16127236-004F-4E7F-AFA0-63C2AFA349E3}" presName="accent_4" presStyleCnt="0"/>
      <dgm:spPr/>
      <dgm:t>
        <a:bodyPr/>
        <a:lstStyle/>
        <a:p>
          <a:endParaRPr lang="zh-TW" altLang="en-US"/>
        </a:p>
      </dgm:t>
    </dgm:pt>
    <dgm:pt modelId="{3DD81F9C-E4A7-4046-B12F-03A19D2CA89E}" type="pres">
      <dgm:prSet presAssocID="{16127236-004F-4E7F-AFA0-63C2AFA349E3}" presName="accentRepeatNode" presStyleLbl="solidFgAcc1" presStyleIdx="3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7B514293-765E-4A8E-BB2C-DC6AF9042342}" type="pres">
      <dgm:prSet presAssocID="{D05A27A2-2D3D-4A6F-8C69-883C0A80CB7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94F944-F0E2-43D4-A19D-25A77028C26D}" type="pres">
      <dgm:prSet presAssocID="{D05A27A2-2D3D-4A6F-8C69-883C0A80CB70}" presName="accent_5" presStyleCnt="0"/>
      <dgm:spPr/>
      <dgm:t>
        <a:bodyPr/>
        <a:lstStyle/>
        <a:p>
          <a:endParaRPr lang="zh-TW" altLang="en-US"/>
        </a:p>
      </dgm:t>
    </dgm:pt>
    <dgm:pt modelId="{05B7248B-9935-4552-82D7-0CED38EC09C2}" type="pres">
      <dgm:prSet presAssocID="{D05A27A2-2D3D-4A6F-8C69-883C0A80CB70}" presName="accentRepeatNode" presStyleLbl="solidFgAcc1" presStyleIdx="4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AE1BFA9E-EE27-4D1D-9A58-A726BA03F150}" type="pres">
      <dgm:prSet presAssocID="{301B8425-D1D3-40CC-9C87-6603C17A0F0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2DA4F6-A1F4-4C61-9644-1722CCD6B1B6}" type="pres">
      <dgm:prSet presAssocID="{301B8425-D1D3-40CC-9C87-6603C17A0F01}" presName="accent_6" presStyleCnt="0"/>
      <dgm:spPr/>
      <dgm:t>
        <a:bodyPr/>
        <a:lstStyle/>
        <a:p>
          <a:endParaRPr lang="zh-TW" altLang="en-US"/>
        </a:p>
      </dgm:t>
    </dgm:pt>
    <dgm:pt modelId="{1CF37A84-B89C-46BE-AB93-F4E290911B1A}" type="pres">
      <dgm:prSet presAssocID="{301B8425-D1D3-40CC-9C87-6603C17A0F01}" presName="accentRepeatNode" presStyleLbl="solidFgAcc1" presStyleIdx="5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  <dgm:pt modelId="{7E810A25-F0A5-4FEF-8781-5079366FEB73}" type="pres">
      <dgm:prSet presAssocID="{E99FD1FB-D198-4A9F-B284-D02061EDAD59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79B29FF-223C-4998-96EE-ADD5DA103A36}" type="pres">
      <dgm:prSet presAssocID="{E99FD1FB-D198-4A9F-B284-D02061EDAD59}" presName="accent_7" presStyleCnt="0"/>
      <dgm:spPr/>
      <dgm:t>
        <a:bodyPr/>
        <a:lstStyle/>
        <a:p>
          <a:endParaRPr lang="zh-TW" altLang="en-US"/>
        </a:p>
      </dgm:t>
    </dgm:pt>
    <dgm:pt modelId="{2244F176-9FC8-4CF2-8E26-1CCD1069557B}" type="pres">
      <dgm:prSet presAssocID="{E99FD1FB-D198-4A9F-B284-D02061EDAD59}" presName="accentRepeatNode" presStyleLbl="solidFgAcc1" presStyleIdx="6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zh-TW" altLang="en-US"/>
        </a:p>
      </dgm:t>
    </dgm:pt>
  </dgm:ptLst>
  <dgm:cxnLst>
    <dgm:cxn modelId="{9452AA33-6EDB-4AA9-9D22-F9E96DC2770A}" srcId="{A7D08169-33D8-4B1B-B635-0F73955FF32F}" destId="{301B8425-D1D3-40CC-9C87-6603C17A0F01}" srcOrd="5" destOrd="0" parTransId="{88A545D1-8AA0-4183-A376-BA7DDFC86888}" sibTransId="{598EB8A1-965D-4EBF-A0C8-923065ADFECD}"/>
    <dgm:cxn modelId="{FED39210-27EA-4708-9285-417E94A6E225}" srcId="{A7D08169-33D8-4B1B-B635-0F73955FF32F}" destId="{D05A27A2-2D3D-4A6F-8C69-883C0A80CB70}" srcOrd="4" destOrd="0" parTransId="{4AFC85F0-EF48-4E8C-B57C-E711E6B75DE3}" sibTransId="{6905BCEE-2B98-434C-85EF-1EE7FE537F78}"/>
    <dgm:cxn modelId="{75E49911-DA2B-4F3E-B759-76C61F5ED609}" type="presOf" srcId="{E99FD1FB-D198-4A9F-B284-D02061EDAD59}" destId="{7E810A25-F0A5-4FEF-8781-5079366FEB73}" srcOrd="0" destOrd="0" presId="urn:microsoft.com/office/officeart/2008/layout/VerticalCurvedList"/>
    <dgm:cxn modelId="{47C354D5-FEE5-41FD-BA3E-70A6C43D3FCA}" srcId="{A7D08169-33D8-4B1B-B635-0F73955FF32F}" destId="{3C59F3AD-D8A5-46DE-95B6-B201E359D63D}" srcOrd="11" destOrd="0" parTransId="{AC82A67E-839E-41BE-9016-E01CB970EE01}" sibTransId="{2EE3C804-3DD4-4E7C-BE13-C27120B15E87}"/>
    <dgm:cxn modelId="{3708DD03-9552-4370-A958-D721017454AE}" type="presOf" srcId="{301B8425-D1D3-40CC-9C87-6603C17A0F01}" destId="{AE1BFA9E-EE27-4D1D-9A58-A726BA03F150}" srcOrd="0" destOrd="0" presId="urn:microsoft.com/office/officeart/2008/layout/VerticalCurvedList"/>
    <dgm:cxn modelId="{7A44E8DF-474B-4EA1-BDEA-C6867B2E24EE}" type="presOf" srcId="{D05A27A2-2D3D-4A6F-8C69-883C0A80CB70}" destId="{7B514293-765E-4A8E-BB2C-DC6AF9042342}" srcOrd="0" destOrd="0" presId="urn:microsoft.com/office/officeart/2008/layout/VerticalCurvedList"/>
    <dgm:cxn modelId="{BD9F13FE-9894-4C0F-A712-876A7925F2CD}" srcId="{A7D08169-33D8-4B1B-B635-0F73955FF32F}" destId="{1B15CAE7-16E1-4CE2-A223-0150328B7241}" srcOrd="8" destOrd="0" parTransId="{A618C21A-6A46-4941-A3BF-A2E217E8F9C6}" sibTransId="{C5219D2C-1F41-4EB6-AABF-3F7D268B849D}"/>
    <dgm:cxn modelId="{887AB3B4-C901-4F73-8497-F3DB9ECDF6BF}" type="presOf" srcId="{A98BF816-1AA8-442F-98A3-1D858A0BD10B}" destId="{CAA6F3B6-DDB2-47F2-A66F-1914552C8EB3}" srcOrd="0" destOrd="0" presId="urn:microsoft.com/office/officeart/2008/layout/VerticalCurvedList"/>
    <dgm:cxn modelId="{AF4820CA-9D0B-456C-A7EB-061DFBE19A15}" type="presOf" srcId="{819FC4C5-C1A3-43AD-AB6D-B7708D8A1DA3}" destId="{7B5FB2A3-52A9-4A0A-A612-F8CB42341B0E}" srcOrd="0" destOrd="0" presId="urn:microsoft.com/office/officeart/2008/layout/VerticalCurvedList"/>
    <dgm:cxn modelId="{CFB4DAB4-C728-4443-9EF2-6D7B19DFAF4D}" srcId="{A7D08169-33D8-4B1B-B635-0F73955FF32F}" destId="{323C3D7F-B41D-41EF-84C8-2A8B7F07151D}" srcOrd="1" destOrd="0" parTransId="{75C51654-9CEF-4EA3-8EDE-1CACDC8EB1CD}" sibTransId="{8DCED493-C07C-4BDA-9082-24EDE565A751}"/>
    <dgm:cxn modelId="{2E309AAA-D4B7-4B02-8F4A-7308530AADCE}" srcId="{A7D08169-33D8-4B1B-B635-0F73955FF32F}" destId="{C65C85C1-055A-4EFB-BD9B-8703CB9EAE6F}" srcOrd="7" destOrd="0" parTransId="{16C0FB78-BF97-43C1-BC8C-3CD1F81CA901}" sibTransId="{A59C26CC-7D06-4330-A8A6-926B14B6159F}"/>
    <dgm:cxn modelId="{7671F698-7BCB-4685-AF85-F70EFD37E613}" srcId="{A7D08169-33D8-4B1B-B635-0F73955FF32F}" destId="{A899FBD3-0958-4AE2-A847-BBFCCD3AB371}" srcOrd="9" destOrd="0" parTransId="{8AAD146F-2514-4BCA-A3A5-ED29C5BA423D}" sibTransId="{0147E8B0-AACE-4445-B6E5-7D156134D6C1}"/>
    <dgm:cxn modelId="{46ED604F-EB83-4477-AFC1-8096CFB2E54B}" type="presOf" srcId="{A7D08169-33D8-4B1B-B635-0F73955FF32F}" destId="{9ACF1147-64B5-4DAA-B049-8D0C695112F8}" srcOrd="0" destOrd="0" presId="urn:microsoft.com/office/officeart/2008/layout/VerticalCurvedList"/>
    <dgm:cxn modelId="{C3FFF2D1-081A-40DA-AC62-1E98ECC81C09}" type="presOf" srcId="{25ACB9CB-98E7-4B28-A7AA-B36916081400}" destId="{36C8A40A-1239-4DA4-A583-03A66AD5DF43}" srcOrd="0" destOrd="0" presId="urn:microsoft.com/office/officeart/2008/layout/VerticalCurvedList"/>
    <dgm:cxn modelId="{DEFD0D2F-DA11-4E6C-8161-D10E78619CF1}" srcId="{A7D08169-33D8-4B1B-B635-0F73955FF32F}" destId="{76ED2583-8C20-45E8-942B-532253764B75}" srcOrd="12" destOrd="0" parTransId="{FBD0BDA9-0846-4E41-B108-F631E8F55BF9}" sibTransId="{5BEB3FB6-F9E5-4B13-9315-C53E5E6992DF}"/>
    <dgm:cxn modelId="{13CA2C42-ACA3-43F7-8F96-DD2C2FD2AC3B}" srcId="{A7D08169-33D8-4B1B-B635-0F73955FF32F}" destId="{AF2E4F6B-0AD7-4F58-BF55-12E347ED332D}" srcOrd="10" destOrd="0" parTransId="{3585C76F-8B84-4FAC-BF0C-BEBC19DE371E}" sibTransId="{4688BFE6-0934-4D34-9A95-5061A3541921}"/>
    <dgm:cxn modelId="{340353C6-E26D-4E87-9107-75035EA034F6}" srcId="{A7D08169-33D8-4B1B-B635-0F73955FF32F}" destId="{819FC4C5-C1A3-43AD-AB6D-B7708D8A1DA3}" srcOrd="2" destOrd="0" parTransId="{569EA1AF-8776-42AA-B63C-5D2DB85BC960}" sibTransId="{ED5F5B41-A3F5-4580-8FA2-5D5CA6525E3D}"/>
    <dgm:cxn modelId="{2E051246-0F69-47A7-8D03-58E5965C9206}" srcId="{A7D08169-33D8-4B1B-B635-0F73955FF32F}" destId="{16127236-004F-4E7F-AFA0-63C2AFA349E3}" srcOrd="3" destOrd="0" parTransId="{454E8794-BAE2-49B8-9251-4CAE737A46B1}" sibTransId="{353C831D-9C15-43EE-8F56-7121C498B3C3}"/>
    <dgm:cxn modelId="{B532A41B-F4C7-4FDF-96AB-C9E7442DCD48}" type="presOf" srcId="{323C3D7F-B41D-41EF-84C8-2A8B7F07151D}" destId="{EC116CA4-D822-4467-94C6-C9A921FBC969}" srcOrd="0" destOrd="0" presId="urn:microsoft.com/office/officeart/2008/layout/VerticalCurvedList"/>
    <dgm:cxn modelId="{8B4CB5ED-54D6-4458-8B4C-283674A7E80B}" srcId="{A7D08169-33D8-4B1B-B635-0F73955FF32F}" destId="{A98BF816-1AA8-442F-98A3-1D858A0BD10B}" srcOrd="0" destOrd="0" parTransId="{A1CBCF75-3E95-4495-AFF3-472945095F48}" sibTransId="{25ACB9CB-98E7-4B28-A7AA-B36916081400}"/>
    <dgm:cxn modelId="{2EA305E5-574F-4F88-B371-9D3AF1784078}" type="presOf" srcId="{16127236-004F-4E7F-AFA0-63C2AFA349E3}" destId="{32F64E26-329F-41C7-A1D2-730E9A84941D}" srcOrd="0" destOrd="0" presId="urn:microsoft.com/office/officeart/2008/layout/VerticalCurvedList"/>
    <dgm:cxn modelId="{F59D5025-ED2A-464C-AECC-ED4D9A61FF58}" srcId="{A7D08169-33D8-4B1B-B635-0F73955FF32F}" destId="{E99FD1FB-D198-4A9F-B284-D02061EDAD59}" srcOrd="6" destOrd="0" parTransId="{66E65D9E-95A3-455C-B766-FCF15DA90CE8}" sibTransId="{2DDA382A-629C-469F-ADC8-2B6FE6ABF395}"/>
    <dgm:cxn modelId="{C6C1011A-8409-4538-B46F-9EFAB9D5B7CD}" srcId="{A7D08169-33D8-4B1B-B635-0F73955FF32F}" destId="{BC753106-DFC6-4BF3-B1A1-932D99108C79}" srcOrd="13" destOrd="0" parTransId="{00933369-2CA0-4C79-A2F6-9B9E4041F932}" sibTransId="{D18622E5-5272-4B27-BA8A-F8103FFEA71C}"/>
    <dgm:cxn modelId="{E13EE96D-CEE4-431C-93E0-5B941C3A6F07}" type="presParOf" srcId="{9ACF1147-64B5-4DAA-B049-8D0C695112F8}" destId="{9E521B12-D954-4A9D-AFB9-95FFD30EE4A3}" srcOrd="0" destOrd="0" presId="urn:microsoft.com/office/officeart/2008/layout/VerticalCurvedList"/>
    <dgm:cxn modelId="{5A65A1B5-FC09-4780-B896-D0CE4D9DBC9E}" type="presParOf" srcId="{9E521B12-D954-4A9D-AFB9-95FFD30EE4A3}" destId="{102D281F-7056-4EFA-9D24-21B10E8767B0}" srcOrd="0" destOrd="0" presId="urn:microsoft.com/office/officeart/2008/layout/VerticalCurvedList"/>
    <dgm:cxn modelId="{05787D97-0970-4C98-B79D-CA352D0CAEFB}" type="presParOf" srcId="{102D281F-7056-4EFA-9D24-21B10E8767B0}" destId="{8F56AECC-B74C-4A8C-B6EF-926FC0FF1D16}" srcOrd="0" destOrd="0" presId="urn:microsoft.com/office/officeart/2008/layout/VerticalCurvedList"/>
    <dgm:cxn modelId="{D782428B-69C9-4DC6-B0AC-41BA758A02D1}" type="presParOf" srcId="{102D281F-7056-4EFA-9D24-21B10E8767B0}" destId="{36C8A40A-1239-4DA4-A583-03A66AD5DF43}" srcOrd="1" destOrd="0" presId="urn:microsoft.com/office/officeart/2008/layout/VerticalCurvedList"/>
    <dgm:cxn modelId="{9616A280-0FAB-4A04-A835-36EF6B8704BA}" type="presParOf" srcId="{102D281F-7056-4EFA-9D24-21B10E8767B0}" destId="{70354301-FD2A-430E-976A-9FF16DB9EACF}" srcOrd="2" destOrd="0" presId="urn:microsoft.com/office/officeart/2008/layout/VerticalCurvedList"/>
    <dgm:cxn modelId="{E39DA1E7-B92B-4387-B1BB-96E0216C88FE}" type="presParOf" srcId="{102D281F-7056-4EFA-9D24-21B10E8767B0}" destId="{0396F93F-316D-45D1-B175-7B505B316C88}" srcOrd="3" destOrd="0" presId="urn:microsoft.com/office/officeart/2008/layout/VerticalCurvedList"/>
    <dgm:cxn modelId="{7C225EB4-7283-4EBB-8998-3CA1DA7B4CAF}" type="presParOf" srcId="{9E521B12-D954-4A9D-AFB9-95FFD30EE4A3}" destId="{CAA6F3B6-DDB2-47F2-A66F-1914552C8EB3}" srcOrd="1" destOrd="0" presId="urn:microsoft.com/office/officeart/2008/layout/VerticalCurvedList"/>
    <dgm:cxn modelId="{BE4DD1F3-A008-4189-B5AD-8DF84B8A4A83}" type="presParOf" srcId="{9E521B12-D954-4A9D-AFB9-95FFD30EE4A3}" destId="{BCDC6482-C3D5-4C87-B6B2-785E2FE0B9D1}" srcOrd="2" destOrd="0" presId="urn:microsoft.com/office/officeart/2008/layout/VerticalCurvedList"/>
    <dgm:cxn modelId="{3A6B9D5E-6F29-457E-81AD-8DF7826CFEF4}" type="presParOf" srcId="{BCDC6482-C3D5-4C87-B6B2-785E2FE0B9D1}" destId="{977373AE-9499-47B9-B7E1-322567D6B9FB}" srcOrd="0" destOrd="0" presId="urn:microsoft.com/office/officeart/2008/layout/VerticalCurvedList"/>
    <dgm:cxn modelId="{F119F1AD-07BD-4597-8BDD-7AC74B9060D4}" type="presParOf" srcId="{9E521B12-D954-4A9D-AFB9-95FFD30EE4A3}" destId="{EC116CA4-D822-4467-94C6-C9A921FBC969}" srcOrd="3" destOrd="0" presId="urn:microsoft.com/office/officeart/2008/layout/VerticalCurvedList"/>
    <dgm:cxn modelId="{7D53BC59-45D3-46A2-8C64-F30FE1E8ED99}" type="presParOf" srcId="{9E521B12-D954-4A9D-AFB9-95FFD30EE4A3}" destId="{1643A9DA-1767-47B3-9FED-EC5FCB0E0FC1}" srcOrd="4" destOrd="0" presId="urn:microsoft.com/office/officeart/2008/layout/VerticalCurvedList"/>
    <dgm:cxn modelId="{4B4499A7-DF23-48EA-9933-0CF824E404F0}" type="presParOf" srcId="{1643A9DA-1767-47B3-9FED-EC5FCB0E0FC1}" destId="{C57D5E5B-1E26-4F87-9CB7-D67E1AC68682}" srcOrd="0" destOrd="0" presId="urn:microsoft.com/office/officeart/2008/layout/VerticalCurvedList"/>
    <dgm:cxn modelId="{1F630766-2982-450B-A729-81F15E4B238B}" type="presParOf" srcId="{9E521B12-D954-4A9D-AFB9-95FFD30EE4A3}" destId="{7B5FB2A3-52A9-4A0A-A612-F8CB42341B0E}" srcOrd="5" destOrd="0" presId="urn:microsoft.com/office/officeart/2008/layout/VerticalCurvedList"/>
    <dgm:cxn modelId="{29CF92AC-F669-4DBA-8175-97A43DC96F3E}" type="presParOf" srcId="{9E521B12-D954-4A9D-AFB9-95FFD30EE4A3}" destId="{1BF5D705-FB2F-414A-AF70-1E79F8F799DD}" srcOrd="6" destOrd="0" presId="urn:microsoft.com/office/officeart/2008/layout/VerticalCurvedList"/>
    <dgm:cxn modelId="{5554B843-5450-457C-A703-6F6AC29AA651}" type="presParOf" srcId="{1BF5D705-FB2F-414A-AF70-1E79F8F799DD}" destId="{4314C668-8F91-40BB-96C8-C9914E942156}" srcOrd="0" destOrd="0" presId="urn:microsoft.com/office/officeart/2008/layout/VerticalCurvedList"/>
    <dgm:cxn modelId="{E56C3C0D-1FF8-48B4-B61B-9E93E7A722C8}" type="presParOf" srcId="{9E521B12-D954-4A9D-AFB9-95FFD30EE4A3}" destId="{32F64E26-329F-41C7-A1D2-730E9A84941D}" srcOrd="7" destOrd="0" presId="urn:microsoft.com/office/officeart/2008/layout/VerticalCurvedList"/>
    <dgm:cxn modelId="{FF9F7697-AEE9-47D5-9038-653634C3E003}" type="presParOf" srcId="{9E521B12-D954-4A9D-AFB9-95FFD30EE4A3}" destId="{C55C0771-C835-4E01-AD8F-8F03E9E54111}" srcOrd="8" destOrd="0" presId="urn:microsoft.com/office/officeart/2008/layout/VerticalCurvedList"/>
    <dgm:cxn modelId="{D0658C07-7B9F-454B-B881-298384B880E0}" type="presParOf" srcId="{C55C0771-C835-4E01-AD8F-8F03E9E54111}" destId="{3DD81F9C-E4A7-4046-B12F-03A19D2CA89E}" srcOrd="0" destOrd="0" presId="urn:microsoft.com/office/officeart/2008/layout/VerticalCurvedList"/>
    <dgm:cxn modelId="{C1182C59-5993-414F-8DD4-C560A7A5D497}" type="presParOf" srcId="{9E521B12-D954-4A9D-AFB9-95FFD30EE4A3}" destId="{7B514293-765E-4A8E-BB2C-DC6AF9042342}" srcOrd="9" destOrd="0" presId="urn:microsoft.com/office/officeart/2008/layout/VerticalCurvedList"/>
    <dgm:cxn modelId="{E4C86808-8A13-4742-A17E-B8DF39AE090B}" type="presParOf" srcId="{9E521B12-D954-4A9D-AFB9-95FFD30EE4A3}" destId="{5D94F944-F0E2-43D4-A19D-25A77028C26D}" srcOrd="10" destOrd="0" presId="urn:microsoft.com/office/officeart/2008/layout/VerticalCurvedList"/>
    <dgm:cxn modelId="{C9EDE72B-60A0-42E8-831E-87382DD3D4AA}" type="presParOf" srcId="{5D94F944-F0E2-43D4-A19D-25A77028C26D}" destId="{05B7248B-9935-4552-82D7-0CED38EC09C2}" srcOrd="0" destOrd="0" presId="urn:microsoft.com/office/officeart/2008/layout/VerticalCurvedList"/>
    <dgm:cxn modelId="{80B4A115-FF9E-47C3-A277-62900A08C929}" type="presParOf" srcId="{9E521B12-D954-4A9D-AFB9-95FFD30EE4A3}" destId="{AE1BFA9E-EE27-4D1D-9A58-A726BA03F150}" srcOrd="11" destOrd="0" presId="urn:microsoft.com/office/officeart/2008/layout/VerticalCurvedList"/>
    <dgm:cxn modelId="{5F44DE9F-0630-4A69-9051-EDD1F8D0FD59}" type="presParOf" srcId="{9E521B12-D954-4A9D-AFB9-95FFD30EE4A3}" destId="{6F2DA4F6-A1F4-4C61-9644-1722CCD6B1B6}" srcOrd="12" destOrd="0" presId="urn:microsoft.com/office/officeart/2008/layout/VerticalCurvedList"/>
    <dgm:cxn modelId="{43ED708E-66FB-4B24-B87E-8ADF915A3207}" type="presParOf" srcId="{6F2DA4F6-A1F4-4C61-9644-1722CCD6B1B6}" destId="{1CF37A84-B89C-46BE-AB93-F4E290911B1A}" srcOrd="0" destOrd="0" presId="urn:microsoft.com/office/officeart/2008/layout/VerticalCurvedList"/>
    <dgm:cxn modelId="{11148BAD-B552-4CA4-A37B-6DD8D00B6CC5}" type="presParOf" srcId="{9E521B12-D954-4A9D-AFB9-95FFD30EE4A3}" destId="{7E810A25-F0A5-4FEF-8781-5079366FEB73}" srcOrd="13" destOrd="0" presId="urn:microsoft.com/office/officeart/2008/layout/VerticalCurvedList"/>
    <dgm:cxn modelId="{4C4FA29E-589C-477A-9C3A-0CE62B02C8B2}" type="presParOf" srcId="{9E521B12-D954-4A9D-AFB9-95FFD30EE4A3}" destId="{379B29FF-223C-4998-96EE-ADD5DA103A36}" srcOrd="14" destOrd="0" presId="urn:microsoft.com/office/officeart/2008/layout/VerticalCurvedList"/>
    <dgm:cxn modelId="{FFE7EFBF-606C-4FE4-9CA8-9063A6683552}" type="presParOf" srcId="{379B29FF-223C-4998-96EE-ADD5DA103A36}" destId="{2244F176-9FC8-4CF2-8E26-1CCD1069557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8A40A-1239-4DA4-A583-03A66AD5DF43}">
      <dsp:nvSpPr>
        <dsp:cNvPr id="0" name=""/>
        <dsp:cNvSpPr/>
      </dsp:nvSpPr>
      <dsp:spPr>
        <a:xfrm>
          <a:off x="3416486" y="-786600"/>
          <a:ext cx="7873200" cy="7873200"/>
        </a:xfrm>
        <a:prstGeom prst="blockArc">
          <a:avLst>
            <a:gd name="adj1" fmla="val 8100000"/>
            <a:gd name="adj2" fmla="val 13500000"/>
            <a:gd name="adj3" fmla="val 274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FC47E08-109E-4F8F-AABB-8452FBE6AB33}">
      <dsp:nvSpPr>
        <dsp:cNvPr id="0" name=""/>
        <dsp:cNvSpPr/>
      </dsp:nvSpPr>
      <dsp:spPr>
        <a:xfrm>
          <a:off x="78097" y="490941"/>
          <a:ext cx="4191525" cy="5316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dirty="0" smtClean="0"/>
            <a:t>數位學習</a:t>
          </a:r>
          <a:endParaRPr lang="zh-TW" sz="2600" kern="1200" dirty="0"/>
        </a:p>
      </dsp:txBody>
      <dsp:txXfrm>
        <a:off x="78097" y="490941"/>
        <a:ext cx="4191525" cy="531648"/>
      </dsp:txXfrm>
    </dsp:sp>
    <dsp:sp modelId="{257CFF66-096F-4E4B-9BC6-13AE53658BDB}">
      <dsp:nvSpPr>
        <dsp:cNvPr id="0" name=""/>
        <dsp:cNvSpPr/>
      </dsp:nvSpPr>
      <dsp:spPr>
        <a:xfrm>
          <a:off x="3937342" y="42448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B79B44-E2C7-4153-9A94-1963558BFAA9}">
      <dsp:nvSpPr>
        <dsp:cNvPr id="0" name=""/>
        <dsp:cNvSpPr/>
      </dsp:nvSpPr>
      <dsp:spPr>
        <a:xfrm>
          <a:off x="78097" y="1288881"/>
          <a:ext cx="3710070" cy="531648"/>
        </a:xfrm>
        <a:prstGeom prst="rect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smtClean="0"/>
            <a:t>產學合作範例</a:t>
          </a:r>
          <a:endParaRPr lang="zh-TW" sz="2600" kern="1200"/>
        </a:p>
      </dsp:txBody>
      <dsp:txXfrm>
        <a:off x="78097" y="1288881"/>
        <a:ext cx="3710070" cy="531648"/>
      </dsp:txXfrm>
    </dsp:sp>
    <dsp:sp modelId="{93209159-B6E5-45EC-9E30-1BA456F02758}">
      <dsp:nvSpPr>
        <dsp:cNvPr id="0" name=""/>
        <dsp:cNvSpPr/>
      </dsp:nvSpPr>
      <dsp:spPr>
        <a:xfrm>
          <a:off x="3455887" y="122242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1968F36-3363-42DB-8A5F-CCE08F9B3D7E}">
      <dsp:nvSpPr>
        <dsp:cNvPr id="0" name=""/>
        <dsp:cNvSpPr/>
      </dsp:nvSpPr>
      <dsp:spPr>
        <a:xfrm>
          <a:off x="78097" y="2086236"/>
          <a:ext cx="3446235" cy="531648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smtClean="0"/>
            <a:t>數位教室</a:t>
          </a:r>
          <a:endParaRPr lang="zh-TW" sz="2600" kern="1200"/>
        </a:p>
      </dsp:txBody>
      <dsp:txXfrm>
        <a:off x="78097" y="2086236"/>
        <a:ext cx="3446235" cy="531648"/>
      </dsp:txXfrm>
    </dsp:sp>
    <dsp:sp modelId="{FC4F391E-FD4F-4A6A-B1CD-707D488FC478}">
      <dsp:nvSpPr>
        <dsp:cNvPr id="0" name=""/>
        <dsp:cNvSpPr/>
      </dsp:nvSpPr>
      <dsp:spPr>
        <a:xfrm>
          <a:off x="3192052" y="201978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39735F-FF18-4E63-8DD8-3C995BF33245}">
      <dsp:nvSpPr>
        <dsp:cNvPr id="0" name=""/>
        <dsp:cNvSpPr/>
      </dsp:nvSpPr>
      <dsp:spPr>
        <a:xfrm>
          <a:off x="78097" y="2884176"/>
          <a:ext cx="3361994" cy="531648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smtClean="0"/>
            <a:t>互動教學系統</a:t>
          </a:r>
          <a:endParaRPr lang="zh-TW" sz="2600" kern="1200"/>
        </a:p>
      </dsp:txBody>
      <dsp:txXfrm>
        <a:off x="78097" y="2884176"/>
        <a:ext cx="3361994" cy="531648"/>
      </dsp:txXfrm>
    </dsp:sp>
    <dsp:sp modelId="{5F313BC6-5DAE-414E-B700-930C7C6E0C32}">
      <dsp:nvSpPr>
        <dsp:cNvPr id="0" name=""/>
        <dsp:cNvSpPr/>
      </dsp:nvSpPr>
      <dsp:spPr>
        <a:xfrm>
          <a:off x="3107812" y="281772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5E975B4-B468-4219-9117-4F61B8F20DAB}">
      <dsp:nvSpPr>
        <dsp:cNvPr id="0" name=""/>
        <dsp:cNvSpPr/>
      </dsp:nvSpPr>
      <dsp:spPr>
        <a:xfrm>
          <a:off x="78097" y="3682116"/>
          <a:ext cx="3446235" cy="531648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smtClean="0"/>
            <a:t>教學播錄系統</a:t>
          </a:r>
          <a:endParaRPr lang="zh-TW" sz="2600" kern="1200"/>
        </a:p>
      </dsp:txBody>
      <dsp:txXfrm>
        <a:off x="78097" y="3682116"/>
        <a:ext cx="3446235" cy="531648"/>
      </dsp:txXfrm>
    </dsp:sp>
    <dsp:sp modelId="{D228487A-1928-4352-A848-594FB95C3B21}">
      <dsp:nvSpPr>
        <dsp:cNvPr id="0" name=""/>
        <dsp:cNvSpPr/>
      </dsp:nvSpPr>
      <dsp:spPr>
        <a:xfrm>
          <a:off x="3192052" y="361566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7CCF9F4-C457-4E8E-B3D3-7F761DC65B40}">
      <dsp:nvSpPr>
        <dsp:cNvPr id="0" name=""/>
        <dsp:cNvSpPr/>
      </dsp:nvSpPr>
      <dsp:spPr>
        <a:xfrm>
          <a:off x="78097" y="4479471"/>
          <a:ext cx="3710070" cy="531648"/>
        </a:xfrm>
        <a:prstGeom prst="rect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smtClean="0"/>
            <a:t>校園管理系統</a:t>
          </a:r>
          <a:endParaRPr lang="zh-TW" sz="2600" kern="1200"/>
        </a:p>
      </dsp:txBody>
      <dsp:txXfrm>
        <a:off x="78097" y="4479471"/>
        <a:ext cx="3710070" cy="531648"/>
      </dsp:txXfrm>
    </dsp:sp>
    <dsp:sp modelId="{0FD5E1A8-D42F-4CC0-A0BA-879C1F9CE136}">
      <dsp:nvSpPr>
        <dsp:cNvPr id="0" name=""/>
        <dsp:cNvSpPr/>
      </dsp:nvSpPr>
      <dsp:spPr>
        <a:xfrm>
          <a:off x="3455887" y="441301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42F5280-7B8E-4698-A8AB-EB09CC231B2F}">
      <dsp:nvSpPr>
        <dsp:cNvPr id="0" name=""/>
        <dsp:cNvSpPr/>
      </dsp:nvSpPr>
      <dsp:spPr>
        <a:xfrm>
          <a:off x="78097" y="5277410"/>
          <a:ext cx="4191525" cy="531648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421996" bIns="66040" numCol="1" spcCol="1270" anchor="ctr" anchorCtr="0">
          <a:noAutofit/>
        </a:bodyPr>
        <a:lstStyle/>
        <a:p>
          <a:pPr lvl="0" algn="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600" kern="1200" dirty="0" smtClean="0"/>
            <a:t>校園安全監控</a:t>
          </a:r>
          <a:endParaRPr lang="zh-TW" sz="2600" kern="1200" dirty="0"/>
        </a:p>
      </dsp:txBody>
      <dsp:txXfrm>
        <a:off x="78097" y="5277410"/>
        <a:ext cx="4191525" cy="531648"/>
      </dsp:txXfrm>
    </dsp:sp>
    <dsp:sp modelId="{C6A48948-518B-44DD-A30C-05024241D6A4}">
      <dsp:nvSpPr>
        <dsp:cNvPr id="0" name=""/>
        <dsp:cNvSpPr/>
      </dsp:nvSpPr>
      <dsp:spPr>
        <a:xfrm>
          <a:off x="3937342" y="521095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8A40A-1239-4DA4-A583-03A66AD5DF43}">
      <dsp:nvSpPr>
        <dsp:cNvPr id="0" name=""/>
        <dsp:cNvSpPr/>
      </dsp:nvSpPr>
      <dsp:spPr>
        <a:xfrm>
          <a:off x="-6609686" y="-786599"/>
          <a:ext cx="7873200" cy="7873200"/>
        </a:xfrm>
        <a:prstGeom prst="blockArc">
          <a:avLst>
            <a:gd name="adj1" fmla="val 18900000"/>
            <a:gd name="adj2" fmla="val 2700000"/>
            <a:gd name="adj3" fmla="val 274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AA6F3B6-DDB2-47F2-A66F-1914552C8EB3}">
      <dsp:nvSpPr>
        <dsp:cNvPr id="0" name=""/>
        <dsp:cNvSpPr/>
      </dsp:nvSpPr>
      <dsp:spPr>
        <a:xfrm>
          <a:off x="410377" y="490941"/>
          <a:ext cx="4191525" cy="53164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人臉辨識系統</a:t>
          </a:r>
          <a:endParaRPr lang="zh-TW" altLang="en-US" sz="2600" kern="1200" dirty="0"/>
        </a:p>
      </dsp:txBody>
      <dsp:txXfrm>
        <a:off x="410377" y="490941"/>
        <a:ext cx="4191525" cy="531648"/>
      </dsp:txXfrm>
    </dsp:sp>
    <dsp:sp modelId="{977373AE-9499-47B9-B7E1-322567D6B9FB}">
      <dsp:nvSpPr>
        <dsp:cNvPr id="0" name=""/>
        <dsp:cNvSpPr/>
      </dsp:nvSpPr>
      <dsp:spPr>
        <a:xfrm>
          <a:off x="78097" y="42448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116CA4-D822-4467-94C6-C9A921FBC969}">
      <dsp:nvSpPr>
        <dsp:cNvPr id="0" name=""/>
        <dsp:cNvSpPr/>
      </dsp:nvSpPr>
      <dsp:spPr>
        <a:xfrm>
          <a:off x="891832" y="1288881"/>
          <a:ext cx="3710070" cy="531648"/>
        </a:xfrm>
        <a:prstGeom prst="rect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資訊安全技術</a:t>
          </a:r>
          <a:endParaRPr lang="zh-TW" altLang="en-US" sz="2600" kern="1200" dirty="0"/>
        </a:p>
      </dsp:txBody>
      <dsp:txXfrm>
        <a:off x="891832" y="1288881"/>
        <a:ext cx="3710070" cy="531648"/>
      </dsp:txXfrm>
    </dsp:sp>
    <dsp:sp modelId="{C57D5E5B-1E26-4F87-9CB7-D67E1AC68682}">
      <dsp:nvSpPr>
        <dsp:cNvPr id="0" name=""/>
        <dsp:cNvSpPr/>
      </dsp:nvSpPr>
      <dsp:spPr>
        <a:xfrm>
          <a:off x="559552" y="122242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5FB2A3-52A9-4A0A-A612-F8CB42341B0E}">
      <dsp:nvSpPr>
        <dsp:cNvPr id="0" name=""/>
        <dsp:cNvSpPr/>
      </dsp:nvSpPr>
      <dsp:spPr>
        <a:xfrm>
          <a:off x="1155667" y="2086236"/>
          <a:ext cx="3446235" cy="531648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數位影音應用教材</a:t>
          </a:r>
          <a:endParaRPr lang="zh-TW" altLang="en-US" sz="2600" kern="1200" dirty="0"/>
        </a:p>
      </dsp:txBody>
      <dsp:txXfrm>
        <a:off x="1155667" y="2086236"/>
        <a:ext cx="3446235" cy="531648"/>
      </dsp:txXfrm>
    </dsp:sp>
    <dsp:sp modelId="{4314C668-8F91-40BB-96C8-C9914E942156}">
      <dsp:nvSpPr>
        <dsp:cNvPr id="0" name=""/>
        <dsp:cNvSpPr/>
      </dsp:nvSpPr>
      <dsp:spPr>
        <a:xfrm>
          <a:off x="823387" y="201978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2F64E26-329F-41C7-A1D2-730E9A84941D}">
      <dsp:nvSpPr>
        <dsp:cNvPr id="0" name=""/>
        <dsp:cNvSpPr/>
      </dsp:nvSpPr>
      <dsp:spPr>
        <a:xfrm>
          <a:off x="1239907" y="2884176"/>
          <a:ext cx="3361994" cy="531648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數位學習</a:t>
          </a:r>
          <a:endParaRPr lang="zh-TW" altLang="en-US" sz="2600" kern="1200" dirty="0"/>
        </a:p>
      </dsp:txBody>
      <dsp:txXfrm>
        <a:off x="1239907" y="2884176"/>
        <a:ext cx="3361994" cy="531648"/>
      </dsp:txXfrm>
    </dsp:sp>
    <dsp:sp modelId="{3DD81F9C-E4A7-4046-B12F-03A19D2CA89E}">
      <dsp:nvSpPr>
        <dsp:cNvPr id="0" name=""/>
        <dsp:cNvSpPr/>
      </dsp:nvSpPr>
      <dsp:spPr>
        <a:xfrm>
          <a:off x="907627" y="281772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514293-765E-4A8E-BB2C-DC6AF9042342}">
      <dsp:nvSpPr>
        <dsp:cNvPr id="0" name=""/>
        <dsp:cNvSpPr/>
      </dsp:nvSpPr>
      <dsp:spPr>
        <a:xfrm>
          <a:off x="1155667" y="3682116"/>
          <a:ext cx="3446235" cy="531648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數位出版</a:t>
          </a:r>
          <a:endParaRPr lang="zh-TW" altLang="en-US" sz="2600" kern="1200" dirty="0"/>
        </a:p>
      </dsp:txBody>
      <dsp:txXfrm>
        <a:off x="1155667" y="3682116"/>
        <a:ext cx="3446235" cy="531648"/>
      </dsp:txXfrm>
    </dsp:sp>
    <dsp:sp modelId="{05B7248B-9935-4552-82D7-0CED38EC09C2}">
      <dsp:nvSpPr>
        <dsp:cNvPr id="0" name=""/>
        <dsp:cNvSpPr/>
      </dsp:nvSpPr>
      <dsp:spPr>
        <a:xfrm>
          <a:off x="823387" y="3615660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1BFA9E-EE27-4D1D-9A58-A726BA03F150}">
      <dsp:nvSpPr>
        <dsp:cNvPr id="0" name=""/>
        <dsp:cNvSpPr/>
      </dsp:nvSpPr>
      <dsp:spPr>
        <a:xfrm>
          <a:off x="891832" y="4479471"/>
          <a:ext cx="3710070" cy="531648"/>
        </a:xfrm>
        <a:prstGeom prst="rect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綠色節能</a:t>
          </a:r>
          <a:endParaRPr lang="zh-TW" altLang="en-US" sz="2600" kern="1200" dirty="0"/>
        </a:p>
      </dsp:txBody>
      <dsp:txXfrm>
        <a:off x="891832" y="4479471"/>
        <a:ext cx="3710070" cy="531648"/>
      </dsp:txXfrm>
    </dsp:sp>
    <dsp:sp modelId="{1CF37A84-B89C-46BE-AB93-F4E290911B1A}">
      <dsp:nvSpPr>
        <dsp:cNvPr id="0" name=""/>
        <dsp:cNvSpPr/>
      </dsp:nvSpPr>
      <dsp:spPr>
        <a:xfrm>
          <a:off x="559552" y="441301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810A25-F0A5-4FEF-8781-5079366FEB73}">
      <dsp:nvSpPr>
        <dsp:cNvPr id="0" name=""/>
        <dsp:cNvSpPr/>
      </dsp:nvSpPr>
      <dsp:spPr>
        <a:xfrm>
          <a:off x="410377" y="5277410"/>
          <a:ext cx="4191525" cy="531648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2199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智慧機器人</a:t>
          </a:r>
          <a:endParaRPr lang="zh-TW" altLang="en-US" sz="2600" kern="1200" dirty="0"/>
        </a:p>
      </dsp:txBody>
      <dsp:txXfrm>
        <a:off x="410377" y="5277410"/>
        <a:ext cx="4191525" cy="531648"/>
      </dsp:txXfrm>
    </dsp:sp>
    <dsp:sp modelId="{2244F176-9FC8-4CF2-8E26-1CCD1069557B}">
      <dsp:nvSpPr>
        <dsp:cNvPr id="0" name=""/>
        <dsp:cNvSpPr/>
      </dsp:nvSpPr>
      <dsp:spPr>
        <a:xfrm>
          <a:off x="78097" y="5210955"/>
          <a:ext cx="664560" cy="6645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D5A1B-ABDB-48EB-8EAB-062AEFADB42F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3AD19-3BF2-455B-BA0B-8DDD7E69EDA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9150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「飆出新世紀  創新有夠力」為本年度資訊月主題；高速行動網路是產業轉型的關鍵，智慧物聯應用是產業升級的契機。透過創新商業應用讓技術推陳出新，最終展現出科技運用在日常生活中的力量，讓人們飆向新的未來。搶占年底最大消費市場商機，敬請把握良機，即刻行動。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4090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展出內容：數位教育、數位學習、產學合作範例、數位教室、互動教學系統、教學播錄系統、校園管理系統、校園安全監控、人臉辨識系統、資訊安全技術、數位影音應用教材、數位學習、數位出版、綠色節能、智慧機器人等。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521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103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資訊月數位教育博覽會特色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完整呈現數位教育雲、端、軟、內、教五大領域，以及數位校園、綠色節能之產業內容。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展期四天舉辦專業論壇活動，進行產官學研共同交流與觀摩。</a:t>
            </a:r>
          </a:p>
          <a:p>
            <a:pPr lvl="0"/>
            <a:r>
              <a:rPr lang="en-US" altLang="zh-TW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zh-TW" alt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        完整呈現各學齡（高教／基教／幼教）資訊教育應用案例。</a:t>
            </a:r>
          </a:p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3AD19-3BF2-455B-BA0B-8DDD7E69EDA1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3566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0" name="群組 9"/>
          <p:cNvGrpSpPr/>
          <p:nvPr userDrawn="1"/>
        </p:nvGrpSpPr>
        <p:grpSpPr>
          <a:xfrm>
            <a:off x="252239" y="837506"/>
            <a:ext cx="2694104" cy="5040000"/>
            <a:chOff x="4738095" y="1054090"/>
            <a:chExt cx="2694104" cy="5040000"/>
          </a:xfrm>
        </p:grpSpPr>
        <p:grpSp>
          <p:nvGrpSpPr>
            <p:cNvPr id="11" name="群組 10"/>
            <p:cNvGrpSpPr>
              <a:grpSpLocks noChangeAspect="1"/>
            </p:cNvGrpSpPr>
            <p:nvPr/>
          </p:nvGrpSpPr>
          <p:grpSpPr>
            <a:xfrm>
              <a:off x="4738095" y="1054090"/>
              <a:ext cx="2694104" cy="5040000"/>
              <a:chOff x="4981321" y="1557586"/>
              <a:chExt cx="2232248" cy="4176000"/>
            </a:xfrm>
          </p:grpSpPr>
          <p:pic>
            <p:nvPicPr>
              <p:cNvPr id="13" name="圖片 1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6815" y="1557586"/>
                <a:ext cx="1306482" cy="417600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14" name="矩形 13"/>
              <p:cNvSpPr/>
              <p:nvPr/>
            </p:nvSpPr>
            <p:spPr>
              <a:xfrm>
                <a:off x="4981321" y="4144013"/>
                <a:ext cx="2232248" cy="14889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Down">
                  <a:avLst/>
                </a:prstTxWarp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altLang="zh-TW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103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年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微軟正黑體" panose="020B0604030504040204" pitchFamily="34" charset="-120"/>
                  </a:rPr>
                  <a:t>資訊月</a:t>
                </a:r>
                <a:endParaRPr lang="zh-TW" altLang="en-US" sz="1200" b="1">
                  <a:solidFill>
                    <a:schemeClr val="bg1"/>
                  </a:solidFill>
                  <a:latin typeface="Adobe Gothic Std B" pitchFamily="34" charset="-128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12" name="文字方塊 11"/>
            <p:cNvSpPr txBox="1"/>
            <p:nvPr/>
          </p:nvSpPr>
          <p:spPr>
            <a:xfrm>
              <a:off x="5705610" y="3005564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TW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5" name="直排文字版面配置區 1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66983" y="2709154"/>
            <a:ext cx="884238" cy="1720850"/>
          </a:xfrm>
        </p:spPr>
        <p:txBody>
          <a:bodyPr vert="eaVert"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 smtClean="0"/>
              <a:t>輸入主題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38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5" name="群組 4"/>
          <p:cNvGrpSpPr/>
          <p:nvPr userDrawn="1"/>
        </p:nvGrpSpPr>
        <p:grpSpPr>
          <a:xfrm>
            <a:off x="4738095" y="1054090"/>
            <a:ext cx="2694104" cy="5040000"/>
            <a:chOff x="4738095" y="1054090"/>
            <a:chExt cx="2694104" cy="5040000"/>
          </a:xfrm>
        </p:grpSpPr>
        <p:grpSp>
          <p:nvGrpSpPr>
            <p:cNvPr id="6" name="群組 5"/>
            <p:cNvGrpSpPr>
              <a:grpSpLocks noChangeAspect="1"/>
            </p:cNvGrpSpPr>
            <p:nvPr/>
          </p:nvGrpSpPr>
          <p:grpSpPr>
            <a:xfrm>
              <a:off x="4738095" y="1054090"/>
              <a:ext cx="2694104" cy="5040000"/>
              <a:chOff x="4981321" y="1557586"/>
              <a:chExt cx="2232248" cy="4176000"/>
            </a:xfrm>
          </p:grpSpPr>
          <p:pic>
            <p:nvPicPr>
              <p:cNvPr id="8" name="圖片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36815" y="1557586"/>
                <a:ext cx="1306482" cy="417600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9" name="矩形 8"/>
              <p:cNvSpPr/>
              <p:nvPr/>
            </p:nvSpPr>
            <p:spPr>
              <a:xfrm>
                <a:off x="4981321" y="4144013"/>
                <a:ext cx="2232248" cy="148892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prstTxWarp prst="textArchDown">
                  <a:avLst/>
                </a:prstTxWarp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en-US" altLang="zh-TW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103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Adobe Gothic Std B" pitchFamily="34" charset="-128"/>
                  </a:rPr>
                  <a:t>年</a:t>
                </a:r>
                <a:r>
                  <a:rPr lang="zh-TW" altLang="en-US" sz="1200" b="1" smtClean="0">
                    <a:solidFill>
                      <a:schemeClr val="bg1"/>
                    </a:solidFill>
                    <a:latin typeface="Adobe Gothic Std B" pitchFamily="34" charset="-128"/>
                    <a:ea typeface="微軟正黑體" panose="020B0604030504040204" pitchFamily="34" charset="-120"/>
                  </a:rPr>
                  <a:t>資訊月</a:t>
                </a:r>
                <a:endParaRPr lang="zh-TW" altLang="en-US" sz="1200" b="1">
                  <a:solidFill>
                    <a:schemeClr val="bg1"/>
                  </a:solidFill>
                  <a:latin typeface="Adobe Gothic Std B" pitchFamily="34" charset="-128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7" name="文字方塊 6"/>
            <p:cNvSpPr txBox="1"/>
            <p:nvPr/>
          </p:nvSpPr>
          <p:spPr>
            <a:xfrm>
              <a:off x="5705610" y="3005564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TW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3" name="直排文字版面配置區 12"/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5652839" y="2925738"/>
            <a:ext cx="884238" cy="1720850"/>
          </a:xfrm>
        </p:spPr>
        <p:txBody>
          <a:bodyPr vert="eaVert" anchor="ctr">
            <a:noAutofit/>
          </a:bodyPr>
          <a:lstStyle>
            <a:lvl1pPr marL="0" indent="0" algn="ctr">
              <a:buNone/>
              <a:defRPr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lvl="0"/>
            <a:r>
              <a:rPr lang="zh-TW" altLang="en-US" smtClean="0"/>
              <a:t>輸入主題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448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26734-606F-4913-8A66-6C61AF3A9278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113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8489" y="274702"/>
            <a:ext cx="10952798" cy="1143265"/>
          </a:xfrm>
          <a:prstGeom prst="rect">
            <a:avLst/>
          </a:prstGeom>
        </p:spPr>
        <p:txBody>
          <a:bodyPr vert="horz" lIns="108731" tIns="54366" rIns="108731" bIns="54366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8489" y="1600571"/>
            <a:ext cx="10952798" cy="4527011"/>
          </a:xfrm>
          <a:prstGeom prst="rect">
            <a:avLst/>
          </a:prstGeom>
        </p:spPr>
        <p:txBody>
          <a:bodyPr vert="horz" lIns="108731" tIns="54366" rIns="108731" bIns="54366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8489" y="6357826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26734-606F-4913-8A66-6C61AF3A9278}" type="datetimeFigureOut">
              <a:rPr lang="zh-TW" altLang="en-US" smtClean="0"/>
              <a:t>2014/8/19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58007" y="6357826"/>
            <a:ext cx="3853762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21672" y="6357826"/>
            <a:ext cx="2839614" cy="365210"/>
          </a:xfrm>
          <a:prstGeom prst="rect">
            <a:avLst/>
          </a:prstGeom>
        </p:spPr>
        <p:txBody>
          <a:bodyPr vert="horz" lIns="108731" tIns="54366" rIns="108731" bIns="5436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836AA-2383-435E-9256-A5769F57B71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6865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087313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7742" indent="-407742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3442" indent="-339785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914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2798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645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0111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3767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7424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1080" indent="-271828" algn="l" defTabSz="108731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3657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31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970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462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18283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1939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5596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49252" algn="l" defTabSz="1087313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media" Target="../media/media1.wmv"/><Relationship Id="rId1" Type="http://schemas.openxmlformats.org/officeDocument/2006/relationships/video" Target="NUL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oud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5000" end="541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6506" y="352481"/>
            <a:ext cx="11520000" cy="6480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8619" y="-26590"/>
            <a:ext cx="13646274" cy="688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90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文字版面配置區 1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/>
              <a:t>資訊月</a:t>
            </a:r>
            <a:r>
              <a:rPr lang="en-US" altLang="zh-TW"/>
              <a:t/>
            </a:r>
            <a:br>
              <a:rPr lang="en-US" altLang="zh-TW"/>
            </a:br>
            <a:r>
              <a:rPr lang="zh-TW" altLang="en-US"/>
              <a:t>主　</a:t>
            </a:r>
            <a:r>
              <a:rPr lang="zh-TW" altLang="en-US" smtClean="0"/>
              <a:t>題</a:t>
            </a:r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2933752" y="405457"/>
            <a:ext cx="7920000" cy="324000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sz="6000" b="1" dirty="0">
                <a:ln w="11430"/>
                <a:solidFill>
                  <a:schemeClr val="bg1"/>
                </a:solidFill>
                <a:effectLst>
                  <a:glow rad="635000">
                    <a:srgbClr val="FF0000">
                      <a:alpha val="5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飆</a:t>
            </a:r>
            <a:r>
              <a:rPr lang="zh-TW" altLang="en-US" sz="3000" b="1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出新世紀 </a:t>
            </a:r>
            <a:r>
              <a:rPr lang="zh-TW" alt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r>
              <a:rPr lang="zh-TW" altLang="en-US" sz="6000" b="1" dirty="0">
                <a:ln w="11430"/>
                <a:solidFill>
                  <a:schemeClr val="bg1"/>
                </a:solidFill>
                <a:effectLst>
                  <a:glow rad="635000">
                    <a:srgbClr val="FF0000">
                      <a:alpha val="5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創</a:t>
            </a:r>
            <a:r>
              <a:rPr lang="zh-TW" altLang="en-US" sz="3000" b="1" dirty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新有夠力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245" y="3277120"/>
            <a:ext cx="7632848" cy="3576974"/>
          </a:xfrm>
          <a:prstGeom prst="rect">
            <a:avLst/>
          </a:prstGeom>
          <a:noFill/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15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645368115"/>
              </p:ext>
            </p:extLst>
          </p:nvPr>
        </p:nvGraphicFramePr>
        <p:xfrm>
          <a:off x="684287" y="-170606"/>
          <a:ext cx="4680000" cy="63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直排文字版面配置區 2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 dirty="0"/>
              <a:t>展出</a:t>
            </a:r>
            <a:r>
              <a:rPr lang="zh-TW" altLang="en-US" dirty="0" smtClean="0"/>
              <a:t>內容</a:t>
            </a:r>
            <a:endParaRPr lang="zh-TW" altLang="en-US" dirty="0"/>
          </a:p>
        </p:txBody>
      </p:sp>
      <p:graphicFrame>
        <p:nvGraphicFramePr>
          <p:cNvPr id="8" name="資料庫圖表 7"/>
          <p:cNvGraphicFramePr/>
          <p:nvPr>
            <p:extLst>
              <p:ext uri="{D42A27DB-BD31-4B8C-83A1-F6EECF244321}">
                <p14:modId xmlns:p14="http://schemas.microsoft.com/office/powerpoint/2010/main" val="3367604766"/>
              </p:ext>
            </p:extLst>
          </p:nvPr>
        </p:nvGraphicFramePr>
        <p:xfrm>
          <a:off x="6732959" y="-170606"/>
          <a:ext cx="4680000" cy="63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3562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排文字版面配置區 11"/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r>
              <a:rPr lang="zh-TW" altLang="en-US" smtClean="0"/>
              <a:t>數位教育</a:t>
            </a:r>
            <a:endParaRPr lang="zh-TW" altLang="en-US"/>
          </a:p>
        </p:txBody>
      </p:sp>
      <p:grpSp>
        <p:nvGrpSpPr>
          <p:cNvPr id="4" name="群組 3"/>
          <p:cNvGrpSpPr/>
          <p:nvPr/>
        </p:nvGrpSpPr>
        <p:grpSpPr>
          <a:xfrm>
            <a:off x="3492599" y="-818678"/>
            <a:ext cx="7198898" cy="7200000"/>
            <a:chOff x="2485437" y="-60939"/>
            <a:chExt cx="7198898" cy="6981460"/>
          </a:xfrm>
          <a:scene3d>
            <a:camera prst="orthographicFront">
              <a:rot lat="18000000" lon="0" rev="0"/>
            </a:camera>
            <a:lightRig rig="morning" dir="t"/>
          </a:scene3d>
        </p:grpSpPr>
        <p:sp>
          <p:nvSpPr>
            <p:cNvPr id="5" name="手繪多邊形 4"/>
            <p:cNvSpPr/>
            <p:nvPr/>
          </p:nvSpPr>
          <p:spPr>
            <a:xfrm>
              <a:off x="4706762" y="-60939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0" y="964687"/>
                  </a:moveTo>
                  <a:lnTo>
                    <a:pt x="1378125" y="0"/>
                  </a:lnTo>
                  <a:lnTo>
                    <a:pt x="2756249" y="964687"/>
                  </a:lnTo>
                  <a:lnTo>
                    <a:pt x="2067187" y="964687"/>
                  </a:lnTo>
                  <a:lnTo>
                    <a:pt x="2067187" y="2756249"/>
                  </a:lnTo>
                  <a:lnTo>
                    <a:pt x="689062" y="2756249"/>
                  </a:lnTo>
                  <a:lnTo>
                    <a:pt x="689062" y="964687"/>
                  </a:lnTo>
                  <a:lnTo>
                    <a:pt x="0" y="964687"/>
                  </a:lnTo>
                  <a:close/>
                </a:path>
              </a:pathLst>
            </a:custGeom>
            <a:sp3d extrusionH="381000" prstMaterial="powder">
              <a:bevelT w="25400" h="25400"/>
              <a:bevelB w="254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01126" tIns="994408" rIns="1201126" bIns="512064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雲</a:t>
              </a:r>
              <a:endParaRPr lang="zh-TW" altLang="en-US" sz="7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" name="手繪多邊形 5"/>
            <p:cNvSpPr/>
            <p:nvPr/>
          </p:nvSpPr>
          <p:spPr>
            <a:xfrm rot="20520000">
              <a:off x="6928086" y="1552948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1791562" y="0"/>
                  </a:moveTo>
                  <a:lnTo>
                    <a:pt x="2756249" y="1378125"/>
                  </a:lnTo>
                  <a:lnTo>
                    <a:pt x="1791562" y="2756249"/>
                  </a:lnTo>
                  <a:lnTo>
                    <a:pt x="1791562" y="2067187"/>
                  </a:lnTo>
                  <a:lnTo>
                    <a:pt x="0" y="2067187"/>
                  </a:lnTo>
                  <a:lnTo>
                    <a:pt x="0" y="689062"/>
                  </a:lnTo>
                  <a:lnTo>
                    <a:pt x="1791562" y="689062"/>
                  </a:lnTo>
                  <a:lnTo>
                    <a:pt x="1791562" y="0"/>
                  </a:lnTo>
                  <a:close/>
                </a:path>
              </a:pathLst>
            </a:custGeom>
            <a:sp3d extrusionH="381000" prstMaterial="powder">
              <a:bevelT w="25400" h="25400"/>
              <a:bevelB w="254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512064" tIns="1201125" rIns="994407" bIns="1201126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端</a:t>
              </a:r>
              <a:endParaRPr lang="zh-TW" altLang="en-US" sz="7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手繪多邊形 6"/>
            <p:cNvSpPr/>
            <p:nvPr/>
          </p:nvSpPr>
          <p:spPr>
            <a:xfrm rot="19440000">
              <a:off x="6079616" y="4164271"/>
              <a:ext cx="2756250" cy="2756250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2756249" y="1791562"/>
                  </a:moveTo>
                  <a:lnTo>
                    <a:pt x="1378124" y="2756249"/>
                  </a:lnTo>
                  <a:lnTo>
                    <a:pt x="0" y="1791562"/>
                  </a:lnTo>
                  <a:lnTo>
                    <a:pt x="689062" y="1791562"/>
                  </a:lnTo>
                  <a:lnTo>
                    <a:pt x="689062" y="0"/>
                  </a:lnTo>
                  <a:lnTo>
                    <a:pt x="2067187" y="0"/>
                  </a:lnTo>
                  <a:lnTo>
                    <a:pt x="2067187" y="1791562"/>
                  </a:lnTo>
                  <a:lnTo>
                    <a:pt x="2756249" y="1791562"/>
                  </a:lnTo>
                  <a:close/>
                </a:path>
              </a:pathLst>
            </a:custGeom>
            <a:sp3d extrusionH="381000" prstMaterial="powder">
              <a:bevelT w="25400" h="25400"/>
              <a:bevelB w="254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wordArtVertRtl" wrap="square" lIns="1201125" tIns="512065" rIns="1201127" bIns="994407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軟</a:t>
              </a:r>
              <a:endParaRPr lang="zh-TW" altLang="en-US" sz="7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" name="手繪多邊形 7"/>
            <p:cNvSpPr/>
            <p:nvPr/>
          </p:nvSpPr>
          <p:spPr>
            <a:xfrm rot="2160000">
              <a:off x="3333906" y="4164272"/>
              <a:ext cx="2756250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2756249" y="1791562"/>
                  </a:moveTo>
                  <a:lnTo>
                    <a:pt x="1378124" y="2756249"/>
                  </a:lnTo>
                  <a:lnTo>
                    <a:pt x="0" y="1791562"/>
                  </a:lnTo>
                  <a:lnTo>
                    <a:pt x="689062" y="1791562"/>
                  </a:lnTo>
                  <a:lnTo>
                    <a:pt x="689062" y="0"/>
                  </a:lnTo>
                  <a:lnTo>
                    <a:pt x="2067187" y="0"/>
                  </a:lnTo>
                  <a:lnTo>
                    <a:pt x="2067187" y="1791562"/>
                  </a:lnTo>
                  <a:lnTo>
                    <a:pt x="2756249" y="1791562"/>
                  </a:lnTo>
                  <a:close/>
                </a:path>
              </a:pathLst>
            </a:custGeom>
            <a:sp3d extrusionH="381000" prstMaterial="powder">
              <a:bevelT w="25400" h="25400"/>
              <a:bevelB w="254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wordArtVertRtl" wrap="square" lIns="1201127" tIns="512064" rIns="1201125" bIns="994407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內</a:t>
              </a:r>
              <a:endParaRPr lang="zh-TW" altLang="en-US" sz="7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" name="手繪多邊形 8"/>
            <p:cNvSpPr/>
            <p:nvPr/>
          </p:nvSpPr>
          <p:spPr>
            <a:xfrm rot="1080000">
              <a:off x="2485437" y="1552950"/>
              <a:ext cx="2756249" cy="2756249"/>
            </a:xfrm>
            <a:custGeom>
              <a:avLst/>
              <a:gdLst>
                <a:gd name="connsiteX0" fmla="*/ 0 w 2756249"/>
                <a:gd name="connsiteY0" fmla="*/ 964687 h 2756249"/>
                <a:gd name="connsiteX1" fmla="*/ 1378125 w 2756249"/>
                <a:gd name="connsiteY1" fmla="*/ 0 h 2756249"/>
                <a:gd name="connsiteX2" fmla="*/ 2756249 w 2756249"/>
                <a:gd name="connsiteY2" fmla="*/ 964687 h 2756249"/>
                <a:gd name="connsiteX3" fmla="*/ 2067187 w 2756249"/>
                <a:gd name="connsiteY3" fmla="*/ 964687 h 2756249"/>
                <a:gd name="connsiteX4" fmla="*/ 2067187 w 2756249"/>
                <a:gd name="connsiteY4" fmla="*/ 2756249 h 2756249"/>
                <a:gd name="connsiteX5" fmla="*/ 689062 w 2756249"/>
                <a:gd name="connsiteY5" fmla="*/ 2756249 h 2756249"/>
                <a:gd name="connsiteX6" fmla="*/ 689062 w 2756249"/>
                <a:gd name="connsiteY6" fmla="*/ 964687 h 2756249"/>
                <a:gd name="connsiteX7" fmla="*/ 0 w 2756249"/>
                <a:gd name="connsiteY7" fmla="*/ 964687 h 27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56249" h="2756249">
                  <a:moveTo>
                    <a:pt x="964687" y="2756249"/>
                  </a:moveTo>
                  <a:lnTo>
                    <a:pt x="0" y="1378124"/>
                  </a:lnTo>
                  <a:lnTo>
                    <a:pt x="964687" y="0"/>
                  </a:lnTo>
                  <a:lnTo>
                    <a:pt x="964687" y="689062"/>
                  </a:lnTo>
                  <a:lnTo>
                    <a:pt x="2756249" y="689062"/>
                  </a:lnTo>
                  <a:lnTo>
                    <a:pt x="2756249" y="2067187"/>
                  </a:lnTo>
                  <a:lnTo>
                    <a:pt x="964687" y="2067187"/>
                  </a:lnTo>
                  <a:lnTo>
                    <a:pt x="964687" y="2756249"/>
                  </a:lnTo>
                  <a:close/>
                </a:path>
              </a:pathLst>
            </a:custGeom>
            <a:sp3d extrusionH="381000" prstMaterial="powder">
              <a:bevelT w="25400" h="25400"/>
              <a:bevelB w="25400" h="254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" wrap="square" lIns="994407" tIns="1201125" rIns="512064" bIns="1201126" numCol="1" spcCol="1270" anchor="ctr" anchorCtr="0">
              <a:noAutofit/>
            </a:bodyPr>
            <a:lstStyle/>
            <a:p>
              <a:pPr lvl="0" algn="ctr" defTabSz="3200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7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教</a:t>
              </a:r>
              <a:endParaRPr lang="zh-TW" altLang="en-US" sz="7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389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</TotalTime>
  <Words>129</Words>
  <Application>Microsoft Office PowerPoint</Application>
  <PresentationFormat>自訂</PresentationFormat>
  <Paragraphs>32</Paragraphs>
  <Slides>4</Slides>
  <Notes>3</Notes>
  <HiddenSlides>3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103資訊月</dc:title>
  <dc:creator>chenmayling MA</dc:creator>
  <cp:lastModifiedBy>陳淑卿</cp:lastModifiedBy>
  <cp:revision>66</cp:revision>
  <dcterms:created xsi:type="dcterms:W3CDTF">2014-07-10T00:10:44Z</dcterms:created>
  <dcterms:modified xsi:type="dcterms:W3CDTF">2014-08-19T08:12:38Z</dcterms:modified>
</cp:coreProperties>
</file>