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5613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7B3A50-87CB-D86C-8DDA-0D7C22754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FE1D657-1ED6-A5F7-401C-0529D3D96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BF8FBC-E786-36AB-4BD9-36EA07F4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754B01-7203-6BC7-7854-8A620B3F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1986D5-2ADB-37E3-305B-F944040FD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5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672FB7-37A6-71EC-0488-446BAB69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56C8F62-5488-C3A1-1377-03B2BF283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D31437-9378-4D20-D4C2-A439F3D6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967BCF-9D4D-9355-5804-5AFEBBDA3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3E8501-5F6B-9E57-6518-C9EEC49B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62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D5345E9-4FFD-3098-889B-D2A188CE0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906AC50-C53B-8CD8-7BCD-E993F23EF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9A1DE4-80B2-C75A-734A-852C8A6DC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B70794F-6095-8B8E-905C-94048BCBA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43D5339-86F7-C38C-ED63-3415F4F42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68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D65C2D-9C06-85D8-03F4-04EC7371F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743864-BDA2-00DE-99A0-8CB9CBB7E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30ADD9D-222F-91B0-109A-F9263B81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FF5EDCA-8165-7D28-58A5-F4DC1730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085553-BEA7-3400-0A76-7DEAE728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05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0730EF-47FE-A2FB-98B3-DDDFA6B1A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692589B-F1C8-AFA2-D831-2495E2E8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195C1F-B8DE-CC78-5D30-5A43CA50F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338E83-634A-9B65-73CC-9418D4FD9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C609B9-3873-CC3C-2083-A16D3BE6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35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1BA882-B7D5-ED9A-4BF2-46B88FB0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752CEF-E107-72D9-A56C-555285BADD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6F4BCA0-1886-DAE3-B145-BF9880E83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8EC258-E212-32AB-1933-834C8F038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38B27A-E844-26F8-8A05-4DB68319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5825F4B-FB8C-0ACF-FDB4-16C77A9BF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23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9075AE-D655-3678-076D-573328210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FD11C96-30CB-86FC-0712-E8F59A15E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5B73482-56C7-5AD2-8B13-D1C8E01B7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2C6351B-14F7-9DFF-08F4-D573E1DDC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EAC678-BD91-22FB-A61A-BFC16A62E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019F0D0-D988-C94B-5052-24B79A8DC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8FEBE0A-AC5C-3452-0932-97CCFCCB9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3108045-9034-CEC5-9E2C-7366F81D0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59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7619A0-BD14-91F1-0BF4-7A2D5EAC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C62EB0A-2A11-6E4B-B9BC-E4DA5EC0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7ADE109-7699-960B-EC89-B42F48C07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329F8FA-F49D-B4D2-E7EE-01E800D0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674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184FDC2-CB71-F19E-0A6F-39FB20B5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A413381-1059-44AB-13D3-5D8314CD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F09FD70-AF65-66CB-0D80-272180D9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37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4313B6-7A8D-265C-3E15-06337D106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BEC74A-9E83-912D-4C73-8C3FD8D9D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B3F8D5-7176-4D45-D1BD-A49D3EF91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0E74C6E-ADA7-56E6-1AFF-E319AD87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E83D27-0FF3-9175-AFB3-22A688B31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9C1A4A4-C002-FDF0-6651-16982B4D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82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DE6BDC-5752-8AEE-E3C9-181A76DF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D98D9C7-AD6A-51A9-0805-BD261C1284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2BB37CB-394F-3F2D-E247-B54A5DC01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715227-469E-F508-E95D-0CDC950B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EBA7C73-8DE2-249D-0889-92CBBE0D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04029E2-5370-C370-8A97-CC315D75F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008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CD8A820-8842-4866-9B9C-D8D260BD2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FB8731C-CCA5-246D-83F9-644B7C596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09550F-6796-F32E-83CD-20D0F8FD6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909D55-2A9A-4EA5-91A9-6E43082331BC}" type="datetimeFigureOut">
              <a:rPr lang="zh-TW" altLang="en-US" smtClean="0"/>
              <a:t>2025/11/27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42306B-345B-6F41-C13A-B7F95B881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5B5468-2347-8F5C-75AE-FE0302C82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43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心形 33">
            <a:extLst>
              <a:ext uri="{FF2B5EF4-FFF2-40B4-BE49-F238E27FC236}">
                <a16:creationId xmlns:a16="http://schemas.microsoft.com/office/drawing/2014/main" id="{E575C0A8-A6BF-88B1-4092-2260AD3A2657}"/>
              </a:ext>
            </a:extLst>
          </p:cNvPr>
          <p:cNvSpPr/>
          <p:nvPr/>
        </p:nvSpPr>
        <p:spPr>
          <a:xfrm>
            <a:off x="6846018" y="3848417"/>
            <a:ext cx="1687639" cy="1809694"/>
          </a:xfrm>
          <a:custGeom>
            <a:avLst/>
            <a:gdLst>
              <a:gd name="connsiteX0" fmla="*/ 831669 w 1663337"/>
              <a:gd name="connsiteY0" fmla="*/ 412024 h 1648096"/>
              <a:gd name="connsiteX1" fmla="*/ 831669 w 1663337"/>
              <a:gd name="connsiteY1" fmla="*/ 1648096 h 1648096"/>
              <a:gd name="connsiteX2" fmla="*/ 831669 w 1663337"/>
              <a:gd name="connsiteY2" fmla="*/ 412024 h 1648096"/>
              <a:gd name="connsiteX0" fmla="*/ 843768 w 1675478"/>
              <a:gd name="connsiteY0" fmla="*/ 365731 h 1741140"/>
              <a:gd name="connsiteX1" fmla="*/ 835059 w 1675478"/>
              <a:gd name="connsiteY1" fmla="*/ 1741140 h 1741140"/>
              <a:gd name="connsiteX2" fmla="*/ 843768 w 1675478"/>
              <a:gd name="connsiteY2" fmla="*/ 365731 h 1741140"/>
              <a:gd name="connsiteX0" fmla="*/ 838271 w 1675463"/>
              <a:gd name="connsiteY0" fmla="*/ 365731 h 1741140"/>
              <a:gd name="connsiteX1" fmla="*/ 837492 w 1675463"/>
              <a:gd name="connsiteY1" fmla="*/ 1741140 h 1741140"/>
              <a:gd name="connsiteX2" fmla="*/ 838271 w 1675463"/>
              <a:gd name="connsiteY2" fmla="*/ 365731 h 1741140"/>
              <a:gd name="connsiteX0" fmla="*/ 838271 w 1675463"/>
              <a:gd name="connsiteY0" fmla="*/ 365731 h 1741140"/>
              <a:gd name="connsiteX1" fmla="*/ 837492 w 1675463"/>
              <a:gd name="connsiteY1" fmla="*/ 1741140 h 1741140"/>
              <a:gd name="connsiteX2" fmla="*/ 838271 w 1675463"/>
              <a:gd name="connsiteY2" fmla="*/ 365731 h 1741140"/>
              <a:gd name="connsiteX0" fmla="*/ 906988 w 1744180"/>
              <a:gd name="connsiteY0" fmla="*/ 365731 h 1741140"/>
              <a:gd name="connsiteX1" fmla="*/ 906209 w 1744180"/>
              <a:gd name="connsiteY1" fmla="*/ 1741140 h 1741140"/>
              <a:gd name="connsiteX2" fmla="*/ 906988 w 1744180"/>
              <a:gd name="connsiteY2" fmla="*/ 365731 h 1741140"/>
              <a:gd name="connsiteX0" fmla="*/ 906988 w 1812957"/>
              <a:gd name="connsiteY0" fmla="*/ 331826 h 1707235"/>
              <a:gd name="connsiteX1" fmla="*/ 906209 w 1812957"/>
              <a:gd name="connsiteY1" fmla="*/ 1707235 h 1707235"/>
              <a:gd name="connsiteX2" fmla="*/ 906988 w 1812957"/>
              <a:gd name="connsiteY2" fmla="*/ 331826 h 1707235"/>
              <a:gd name="connsiteX0" fmla="*/ 830160 w 1816236"/>
              <a:gd name="connsiteY0" fmla="*/ 304911 h 1850756"/>
              <a:gd name="connsiteX1" fmla="*/ 949503 w 1816236"/>
              <a:gd name="connsiteY1" fmla="*/ 1850756 h 1850756"/>
              <a:gd name="connsiteX2" fmla="*/ 830160 w 1816236"/>
              <a:gd name="connsiteY2" fmla="*/ 304911 h 1850756"/>
              <a:gd name="connsiteX0" fmla="*/ 830160 w 1900747"/>
              <a:gd name="connsiteY0" fmla="*/ 272136 h 1817981"/>
              <a:gd name="connsiteX1" fmla="*/ 949503 w 1900747"/>
              <a:gd name="connsiteY1" fmla="*/ 1817981 h 1817981"/>
              <a:gd name="connsiteX2" fmla="*/ 830160 w 1900747"/>
              <a:gd name="connsiteY2" fmla="*/ 272136 h 1817981"/>
              <a:gd name="connsiteX0" fmla="*/ 891973 w 1962560"/>
              <a:gd name="connsiteY0" fmla="*/ 263186 h 1809031"/>
              <a:gd name="connsiteX1" fmla="*/ 1011316 w 1962560"/>
              <a:gd name="connsiteY1" fmla="*/ 1809031 h 1809031"/>
              <a:gd name="connsiteX2" fmla="*/ 891973 w 1962560"/>
              <a:gd name="connsiteY2" fmla="*/ 263186 h 1809031"/>
              <a:gd name="connsiteX0" fmla="*/ 817253 w 1887840"/>
              <a:gd name="connsiteY0" fmla="*/ 263186 h 1809031"/>
              <a:gd name="connsiteX1" fmla="*/ 936596 w 1887840"/>
              <a:gd name="connsiteY1" fmla="*/ 1809031 h 1809031"/>
              <a:gd name="connsiteX2" fmla="*/ 817253 w 1887840"/>
              <a:gd name="connsiteY2" fmla="*/ 263186 h 1809031"/>
              <a:gd name="connsiteX0" fmla="*/ 817253 w 1843247"/>
              <a:gd name="connsiteY0" fmla="*/ 231452 h 1777297"/>
              <a:gd name="connsiteX1" fmla="*/ 936596 w 1843247"/>
              <a:gd name="connsiteY1" fmla="*/ 1777297 h 1777297"/>
              <a:gd name="connsiteX2" fmla="*/ 817253 w 1843247"/>
              <a:gd name="connsiteY2" fmla="*/ 231452 h 1777297"/>
              <a:gd name="connsiteX0" fmla="*/ 817253 w 1828912"/>
              <a:gd name="connsiteY0" fmla="*/ 215728 h 1761573"/>
              <a:gd name="connsiteX1" fmla="*/ 936596 w 1828912"/>
              <a:gd name="connsiteY1" fmla="*/ 1761573 h 1761573"/>
              <a:gd name="connsiteX2" fmla="*/ 817253 w 1828912"/>
              <a:gd name="connsiteY2" fmla="*/ 215728 h 1761573"/>
              <a:gd name="connsiteX0" fmla="*/ 850108 w 1827771"/>
              <a:gd name="connsiteY0" fmla="*/ 215728 h 1761573"/>
              <a:gd name="connsiteX1" fmla="*/ 917969 w 1827771"/>
              <a:gd name="connsiteY1" fmla="*/ 1761573 h 1761573"/>
              <a:gd name="connsiteX2" fmla="*/ 850108 w 1827771"/>
              <a:gd name="connsiteY2" fmla="*/ 215728 h 1761573"/>
              <a:gd name="connsiteX0" fmla="*/ 867163 w 1827663"/>
              <a:gd name="connsiteY0" fmla="*/ 211694 h 1789605"/>
              <a:gd name="connsiteX1" fmla="*/ 908688 w 1827663"/>
              <a:gd name="connsiteY1" fmla="*/ 1789605 h 1789605"/>
              <a:gd name="connsiteX2" fmla="*/ 867163 w 1827663"/>
              <a:gd name="connsiteY2" fmla="*/ 211694 h 1789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27663" h="1789605">
                <a:moveTo>
                  <a:pt x="867163" y="211694"/>
                </a:moveTo>
                <a:cubicBezTo>
                  <a:pt x="1561817" y="-453766"/>
                  <a:pt x="2606677" y="553533"/>
                  <a:pt x="908688" y="1789605"/>
                </a:cubicBezTo>
                <a:cubicBezTo>
                  <a:pt x="-789302" y="553533"/>
                  <a:pt x="309790" y="-405744"/>
                  <a:pt x="867163" y="211694"/>
                </a:cubicBez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79E630BC-1137-6828-9425-A165C44ED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884" y="552091"/>
            <a:ext cx="1740762" cy="1740762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2125C3BF-9E59-B54E-D57F-1FAD2839CE34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271756" y="622221"/>
            <a:ext cx="1162221" cy="1908000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id="{CF4376A8-EB09-28D8-F4EB-FBD96DEDAFFB}"/>
              </a:ext>
            </a:extLst>
          </p:cNvPr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233503" y="622221"/>
            <a:ext cx="1224000" cy="1620000"/>
          </a:xfrm>
          <a:prstGeom prst="rect">
            <a:avLst/>
          </a:prstGeom>
        </p:spPr>
      </p:pic>
      <p:pic>
        <p:nvPicPr>
          <p:cNvPr id="23" name="圖片 22">
            <a:extLst>
              <a:ext uri="{FF2B5EF4-FFF2-40B4-BE49-F238E27FC236}">
                <a16:creationId xmlns:a16="http://schemas.microsoft.com/office/drawing/2014/main" id="{D2AABE80-5E37-D29F-2545-9A80CED047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6728">
            <a:off x="7057335" y="260225"/>
            <a:ext cx="1437070" cy="134945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DE3102F0-162E-787F-B205-EAFFD2679B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2150" y="4571999"/>
            <a:ext cx="1350167" cy="1412965"/>
          </a:xfrm>
          <a:prstGeom prst="rect">
            <a:avLst/>
          </a:prstGeom>
        </p:spPr>
      </p:pic>
      <p:sp>
        <p:nvSpPr>
          <p:cNvPr id="35" name="文字方塊 34">
            <a:extLst>
              <a:ext uri="{FF2B5EF4-FFF2-40B4-BE49-F238E27FC236}">
                <a16:creationId xmlns:a16="http://schemas.microsoft.com/office/drawing/2014/main" id="{9C87BE43-68A3-288A-0465-219D2386B319}"/>
              </a:ext>
            </a:extLst>
          </p:cNvPr>
          <p:cNvSpPr txBox="1"/>
          <p:nvPr/>
        </p:nvSpPr>
        <p:spPr>
          <a:xfrm>
            <a:off x="5283685" y="2292854"/>
            <a:ext cx="1160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大衣服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F40A91B0-B974-A88E-1AE8-EF00DCC87F9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9791" y="3956791"/>
            <a:ext cx="1473216" cy="1985638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3FF158B8-204D-4963-A216-1458158165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40968" y="3956791"/>
            <a:ext cx="1159025" cy="170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2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新細明體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adminuser</dc:creator>
  <cp:lastModifiedBy>user</cp:lastModifiedBy>
  <cp:revision>10</cp:revision>
  <cp:lastPrinted>2025-11-03T00:19:13Z</cp:lastPrinted>
  <dcterms:created xsi:type="dcterms:W3CDTF">2025-10-30T09:38:06Z</dcterms:created>
  <dcterms:modified xsi:type="dcterms:W3CDTF">2025-11-27T05:17:21Z</dcterms:modified>
</cp:coreProperties>
</file>