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5" r:id="rId3"/>
    <p:sldId id="263" r:id="rId4"/>
    <p:sldId id="266" r:id="rId5"/>
  </p:sldIdLst>
  <p:sldSz cx="12169775" cy="6859588"/>
  <p:notesSz cx="6858000" cy="9144000"/>
  <p:defaultTextStyle>
    <a:defPPr>
      <a:defRPr lang="zh-TW"/>
    </a:defPPr>
    <a:lvl1pPr marL="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3657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731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097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462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828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1939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559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9252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1">
          <p15:clr>
            <a:srgbClr val="A4A3A4"/>
          </p15:clr>
        </p15:guide>
        <p15:guide id="2" pos="3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1727" autoAdjust="0"/>
  </p:normalViewPr>
  <p:slideViewPr>
    <p:cSldViewPr>
      <p:cViewPr varScale="1">
        <p:scale>
          <a:sx n="56" d="100"/>
          <a:sy n="56" d="100"/>
        </p:scale>
        <p:origin x="-77" y="-134"/>
      </p:cViewPr>
      <p:guideLst>
        <p:guide orient="horz" pos="2161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D5A1B-ABDB-48EB-8EAB-062AEFADB42F}" type="datetimeFigureOut">
              <a:rPr lang="zh-TW" altLang="en-US" smtClean="0"/>
              <a:t>2014/7/11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3AD19-3BF2-455B-BA0B-8DDD7E69ED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915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「飆出新世紀  創新有夠力」為本年度資訊月主題；高速行動網路是產業轉型的關鍵，智慧物聯應用是產業升級的契機。透過創新商業應用讓技術推陳出新，最終展現出科技運用在日常生活中的力量，讓人們飆向新的未來。搶占年底最大消費市場商機，敬請把握良機，即刻行動。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4090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展出內容：數位教育、數位學習、產學合作範例、數位教室、互動教學系統、教學播錄系統、校園管理系統、校園安全監控、人臉辨識系統、資訊安全技術、數位影音應用教材、數位學習、數位出版、綠色節能、智慧機器人等。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521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103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資訊月數位教育博覽會特色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完整呈現數位教育雲、端、軟、內、教五大領域，以及數位校園、綠色節能之產業內容。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展期四天舉辦專業論壇活動，進行產官學研共同交流與觀摩。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完整呈現各學齡（高教／基教／幼教）資訊教育應用案例。</a:t>
            </a:r>
          </a:p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3566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2014/7/11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0" name="群組 9"/>
          <p:cNvGrpSpPr/>
          <p:nvPr userDrawn="1"/>
        </p:nvGrpSpPr>
        <p:grpSpPr>
          <a:xfrm>
            <a:off x="252239" y="837506"/>
            <a:ext cx="2694104" cy="5040000"/>
            <a:chOff x="4738095" y="1054090"/>
            <a:chExt cx="2694104" cy="5040000"/>
          </a:xfrm>
        </p:grpSpPr>
        <p:grpSp>
          <p:nvGrpSpPr>
            <p:cNvPr id="11" name="群組 10"/>
            <p:cNvGrpSpPr>
              <a:grpSpLocks noChangeAspect="1"/>
            </p:cNvGrpSpPr>
            <p:nvPr/>
          </p:nvGrpSpPr>
          <p:grpSpPr>
            <a:xfrm>
              <a:off x="4738095" y="1054090"/>
              <a:ext cx="2694104" cy="5040000"/>
              <a:chOff x="4981321" y="1557586"/>
              <a:chExt cx="2232248" cy="4176000"/>
            </a:xfrm>
          </p:grpSpPr>
          <p:pic>
            <p:nvPicPr>
              <p:cNvPr id="13" name="圖片 1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6815" y="1557586"/>
                <a:ext cx="1306482" cy="417600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14" name="矩形 13"/>
              <p:cNvSpPr/>
              <p:nvPr/>
            </p:nvSpPr>
            <p:spPr>
              <a:xfrm>
                <a:off x="4981321" y="4144013"/>
                <a:ext cx="2232248" cy="14889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Down">
                  <a:avLst/>
                </a:prstTxWarp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altLang="zh-TW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103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年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微軟正黑體" panose="020B0604030504040204" pitchFamily="34" charset="-120"/>
                  </a:rPr>
                  <a:t>資訊月</a:t>
                </a:r>
                <a:endParaRPr lang="zh-TW" altLang="en-US" sz="1200" b="1">
                  <a:solidFill>
                    <a:schemeClr val="bg1"/>
                  </a:solidFill>
                  <a:latin typeface="Adobe Gothic Std B" pitchFamily="34" charset="-128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12" name="文字方塊 11"/>
            <p:cNvSpPr txBox="1"/>
            <p:nvPr/>
          </p:nvSpPr>
          <p:spPr>
            <a:xfrm>
              <a:off x="5705610" y="3005564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TW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5" name="直排文字版面配置區 1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66983" y="2709154"/>
            <a:ext cx="884238" cy="1720850"/>
          </a:xfrm>
        </p:spPr>
        <p:txBody>
          <a:bodyPr vert="eaVert"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 smtClean="0"/>
              <a:t>輸入主題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38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2014/7/11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5" name="群組 4"/>
          <p:cNvGrpSpPr/>
          <p:nvPr userDrawn="1"/>
        </p:nvGrpSpPr>
        <p:grpSpPr>
          <a:xfrm>
            <a:off x="4738095" y="1054090"/>
            <a:ext cx="2694104" cy="5040000"/>
            <a:chOff x="4738095" y="1054090"/>
            <a:chExt cx="2694104" cy="5040000"/>
          </a:xfrm>
        </p:grpSpPr>
        <p:grpSp>
          <p:nvGrpSpPr>
            <p:cNvPr id="6" name="群組 5"/>
            <p:cNvGrpSpPr>
              <a:grpSpLocks noChangeAspect="1"/>
            </p:cNvGrpSpPr>
            <p:nvPr/>
          </p:nvGrpSpPr>
          <p:grpSpPr>
            <a:xfrm>
              <a:off x="4738095" y="1054090"/>
              <a:ext cx="2694104" cy="5040000"/>
              <a:chOff x="4981321" y="1557586"/>
              <a:chExt cx="2232248" cy="4176000"/>
            </a:xfrm>
          </p:grpSpPr>
          <p:pic>
            <p:nvPicPr>
              <p:cNvPr id="8" name="圖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6815" y="1557586"/>
                <a:ext cx="1306482" cy="417600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9" name="矩形 8"/>
              <p:cNvSpPr/>
              <p:nvPr/>
            </p:nvSpPr>
            <p:spPr>
              <a:xfrm>
                <a:off x="4981321" y="4144013"/>
                <a:ext cx="2232248" cy="14889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Down">
                  <a:avLst/>
                </a:prstTxWarp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altLang="zh-TW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103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年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微軟正黑體" panose="020B0604030504040204" pitchFamily="34" charset="-120"/>
                  </a:rPr>
                  <a:t>資訊月</a:t>
                </a:r>
                <a:endParaRPr lang="zh-TW" altLang="en-US" sz="1200" b="1">
                  <a:solidFill>
                    <a:schemeClr val="bg1"/>
                  </a:solidFill>
                  <a:latin typeface="Adobe Gothic Std B" pitchFamily="34" charset="-128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7" name="文字方塊 6"/>
            <p:cNvSpPr txBox="1"/>
            <p:nvPr/>
          </p:nvSpPr>
          <p:spPr>
            <a:xfrm>
              <a:off x="5705610" y="3005564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TW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3" name="直排文字版面配置區 1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5652839" y="2925738"/>
            <a:ext cx="884238" cy="1720850"/>
          </a:xfrm>
        </p:spPr>
        <p:txBody>
          <a:bodyPr vert="eaVert"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 smtClean="0"/>
              <a:t>輸入主題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448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2014/7/11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113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8489" y="274702"/>
            <a:ext cx="10952798" cy="1143265"/>
          </a:xfrm>
          <a:prstGeom prst="rect">
            <a:avLst/>
          </a:prstGeom>
        </p:spPr>
        <p:txBody>
          <a:bodyPr vert="horz" lIns="108731" tIns="54366" rIns="108731" bIns="54366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8489" y="1600571"/>
            <a:ext cx="10952798" cy="4527011"/>
          </a:xfrm>
          <a:prstGeom prst="rect">
            <a:avLst/>
          </a:prstGeom>
        </p:spPr>
        <p:txBody>
          <a:bodyPr vert="horz" lIns="108731" tIns="54366" rIns="108731" bIns="54366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8489" y="6357826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26734-606F-4913-8A66-6C61AF3A9278}" type="datetimeFigureOut">
              <a:rPr lang="zh-TW" altLang="en-US" smtClean="0"/>
              <a:t>2014/7/11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58007" y="6357826"/>
            <a:ext cx="3853762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21672" y="6357826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686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087313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7742" indent="-407742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3442" indent="-339785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914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2798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645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011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3767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742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1080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657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31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97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62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828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1939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559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9252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 idx="4294967295"/>
          </p:nvPr>
        </p:nvSpPr>
        <p:spPr>
          <a:xfrm>
            <a:off x="0" y="1017526"/>
            <a:ext cx="12169775" cy="4824536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altLang="zh-TW" sz="18000" b="1" spc="-357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103</a:t>
            </a:r>
            <a:r>
              <a:rPr lang="zh-TW" altLang="en-US" sz="18000" b="1" spc="-357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資訊月</a:t>
            </a:r>
          </a:p>
        </p:txBody>
      </p:sp>
    </p:spTree>
    <p:extLst>
      <p:ext uri="{BB962C8B-B14F-4D97-AF65-F5344CB8AC3E}">
        <p14:creationId xmlns:p14="http://schemas.microsoft.com/office/powerpoint/2010/main" val="9490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文字版面配置區 1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/>
              <a:t>資訊月</a:t>
            </a:r>
            <a:r>
              <a:rPr lang="en-US" altLang="zh-TW"/>
              <a:t/>
            </a:r>
            <a:br>
              <a:rPr lang="en-US" altLang="zh-TW"/>
            </a:br>
            <a:r>
              <a:rPr lang="zh-TW" altLang="en-US"/>
              <a:t>主　</a:t>
            </a:r>
            <a:r>
              <a:rPr lang="zh-TW" altLang="en-US" smtClean="0"/>
              <a:t>題</a:t>
            </a:r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933753" y="405458"/>
            <a:ext cx="8228535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6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飆出新世紀  創新有夠力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245" y="3277120"/>
            <a:ext cx="7632848" cy="3576974"/>
          </a:xfrm>
          <a:prstGeom prst="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15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2539" y="279794"/>
            <a:ext cx="4680000" cy="6300000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數位學習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產學合作範例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數位教室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互動教學系統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教學播錄系統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校園管理系統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altLang="en-US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校園安全監控</a:t>
            </a:r>
            <a:endParaRPr lang="zh-TW" altLang="en-US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人臉辨識系統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資訊安全技術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數位影音應用教材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數位學習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數位出版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綠色節能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rtl="0">
              <a:buChar char="•"/>
            </a:pPr>
            <a:r>
              <a:rPr lang="zh-TW" sz="28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智慧機器人</a:t>
            </a:r>
            <a:endParaRPr lang="zh-TW" sz="2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/>
              <a:t>展出</a:t>
            </a:r>
            <a:r>
              <a:rPr lang="zh-TW" altLang="en-US" smtClean="0"/>
              <a:t>內容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62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排文字版面配置區 11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 smtClean="0"/>
              <a:t>數位教育</a:t>
            </a:r>
            <a:endParaRPr lang="zh-TW" altLang="en-US"/>
          </a:p>
        </p:txBody>
      </p:sp>
      <p:grpSp>
        <p:nvGrpSpPr>
          <p:cNvPr id="4" name="群組 3"/>
          <p:cNvGrpSpPr/>
          <p:nvPr/>
        </p:nvGrpSpPr>
        <p:grpSpPr>
          <a:xfrm>
            <a:off x="3492599" y="-818678"/>
            <a:ext cx="7198898" cy="7200000"/>
            <a:chOff x="2485437" y="-60939"/>
            <a:chExt cx="7198898" cy="6981460"/>
          </a:xfrm>
          <a:scene3d>
            <a:camera prst="orthographicFront"/>
            <a:lightRig rig="morning" dir="t"/>
          </a:scene3d>
        </p:grpSpPr>
        <p:sp>
          <p:nvSpPr>
            <p:cNvPr id="5" name="手繪多邊形 4"/>
            <p:cNvSpPr/>
            <p:nvPr/>
          </p:nvSpPr>
          <p:spPr>
            <a:xfrm>
              <a:off x="4706762" y="-60939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0" y="964687"/>
                  </a:moveTo>
                  <a:lnTo>
                    <a:pt x="1378125" y="0"/>
                  </a:lnTo>
                  <a:lnTo>
                    <a:pt x="2756249" y="964687"/>
                  </a:lnTo>
                  <a:lnTo>
                    <a:pt x="2067187" y="964687"/>
                  </a:lnTo>
                  <a:lnTo>
                    <a:pt x="2067187" y="2756249"/>
                  </a:lnTo>
                  <a:lnTo>
                    <a:pt x="689062" y="2756249"/>
                  </a:lnTo>
                  <a:lnTo>
                    <a:pt x="689062" y="964687"/>
                  </a:lnTo>
                  <a:lnTo>
                    <a:pt x="0" y="964687"/>
                  </a:lnTo>
                  <a:close/>
                </a:path>
              </a:pathLst>
            </a:custGeom>
            <a:sp3d prstMaterial="powder"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126" tIns="994408" rIns="1201126" bIns="512064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雲</a:t>
              </a:r>
              <a:endParaRPr lang="zh-TW" altLang="en-US" sz="72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手繪多邊形 5"/>
            <p:cNvSpPr/>
            <p:nvPr/>
          </p:nvSpPr>
          <p:spPr>
            <a:xfrm rot="20520000">
              <a:off x="6928086" y="1552948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1791562" y="0"/>
                  </a:moveTo>
                  <a:lnTo>
                    <a:pt x="2756249" y="1378125"/>
                  </a:lnTo>
                  <a:lnTo>
                    <a:pt x="1791562" y="2756249"/>
                  </a:lnTo>
                  <a:lnTo>
                    <a:pt x="1791562" y="2067187"/>
                  </a:lnTo>
                  <a:lnTo>
                    <a:pt x="0" y="2067187"/>
                  </a:lnTo>
                  <a:lnTo>
                    <a:pt x="0" y="689062"/>
                  </a:lnTo>
                  <a:lnTo>
                    <a:pt x="1791562" y="689062"/>
                  </a:lnTo>
                  <a:lnTo>
                    <a:pt x="1791562" y="0"/>
                  </a:lnTo>
                  <a:close/>
                </a:path>
              </a:pathLst>
            </a:custGeom>
            <a:sp3d prstMaterial="powder"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12064" tIns="1201125" rIns="994407" bIns="1201126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端</a:t>
              </a:r>
              <a:endParaRPr lang="zh-TW" altLang="en-US" sz="72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手繪多邊形 6"/>
            <p:cNvSpPr/>
            <p:nvPr/>
          </p:nvSpPr>
          <p:spPr>
            <a:xfrm rot="19440000">
              <a:off x="6079616" y="4164271"/>
              <a:ext cx="2756250" cy="2756250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2756249" y="1791562"/>
                  </a:moveTo>
                  <a:lnTo>
                    <a:pt x="1378124" y="2756249"/>
                  </a:lnTo>
                  <a:lnTo>
                    <a:pt x="0" y="1791562"/>
                  </a:lnTo>
                  <a:lnTo>
                    <a:pt x="689062" y="1791562"/>
                  </a:lnTo>
                  <a:lnTo>
                    <a:pt x="689062" y="0"/>
                  </a:lnTo>
                  <a:lnTo>
                    <a:pt x="2067187" y="0"/>
                  </a:lnTo>
                  <a:lnTo>
                    <a:pt x="2067187" y="1791562"/>
                  </a:lnTo>
                  <a:lnTo>
                    <a:pt x="2756249" y="1791562"/>
                  </a:lnTo>
                  <a:close/>
                </a:path>
              </a:pathLst>
            </a:custGeom>
            <a:sp3d prstMaterial="powder"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201125" tIns="512065" rIns="1201127" bIns="994407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軟</a:t>
              </a:r>
              <a:endParaRPr lang="zh-TW" altLang="en-US" sz="72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手繪多邊形 7"/>
            <p:cNvSpPr/>
            <p:nvPr/>
          </p:nvSpPr>
          <p:spPr>
            <a:xfrm rot="2160000">
              <a:off x="3333906" y="4164272"/>
              <a:ext cx="2756250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2756249" y="1791562"/>
                  </a:moveTo>
                  <a:lnTo>
                    <a:pt x="1378124" y="2756249"/>
                  </a:lnTo>
                  <a:lnTo>
                    <a:pt x="0" y="1791562"/>
                  </a:lnTo>
                  <a:lnTo>
                    <a:pt x="689062" y="1791562"/>
                  </a:lnTo>
                  <a:lnTo>
                    <a:pt x="689062" y="0"/>
                  </a:lnTo>
                  <a:lnTo>
                    <a:pt x="2067187" y="0"/>
                  </a:lnTo>
                  <a:lnTo>
                    <a:pt x="2067187" y="1791562"/>
                  </a:lnTo>
                  <a:lnTo>
                    <a:pt x="2756249" y="1791562"/>
                  </a:lnTo>
                  <a:close/>
                </a:path>
              </a:pathLst>
            </a:custGeom>
            <a:sp3d prstMaterial="powder"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201127" tIns="512064" rIns="1201125" bIns="994407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內</a:t>
              </a:r>
              <a:endParaRPr lang="zh-TW" altLang="en-US" sz="72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" name="手繪多邊形 8"/>
            <p:cNvSpPr/>
            <p:nvPr/>
          </p:nvSpPr>
          <p:spPr>
            <a:xfrm rot="1080000">
              <a:off x="2485437" y="1552950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964687" y="2756249"/>
                  </a:moveTo>
                  <a:lnTo>
                    <a:pt x="0" y="1378124"/>
                  </a:lnTo>
                  <a:lnTo>
                    <a:pt x="964687" y="0"/>
                  </a:lnTo>
                  <a:lnTo>
                    <a:pt x="964687" y="689062"/>
                  </a:lnTo>
                  <a:lnTo>
                    <a:pt x="2756249" y="689062"/>
                  </a:lnTo>
                  <a:lnTo>
                    <a:pt x="2756249" y="2067187"/>
                  </a:lnTo>
                  <a:lnTo>
                    <a:pt x="964687" y="2067187"/>
                  </a:lnTo>
                  <a:lnTo>
                    <a:pt x="964687" y="2756249"/>
                  </a:lnTo>
                  <a:close/>
                </a:path>
              </a:pathLst>
            </a:custGeom>
            <a:sp3d prstMaterial="powder"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4407" tIns="1201125" rIns="512064" bIns="1201126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</a:t>
              </a:r>
              <a:endParaRPr lang="zh-TW" altLang="en-US" sz="72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389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131</Words>
  <Application>Microsoft Office PowerPoint</Application>
  <PresentationFormat>自訂</PresentationFormat>
  <Paragraphs>33</Paragraphs>
  <Slides>4</Slides>
  <Notes>3</Notes>
  <HiddenSlides>3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103資訊月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103資訊月</dc:title>
  <dc:creator>chenmayling MA</dc:creator>
  <cp:lastModifiedBy>chenmayling MA</cp:lastModifiedBy>
  <cp:revision>52</cp:revision>
  <dcterms:created xsi:type="dcterms:W3CDTF">2014-07-10T00:10:44Z</dcterms:created>
  <dcterms:modified xsi:type="dcterms:W3CDTF">2014-07-11T01:02:57Z</dcterms:modified>
</cp:coreProperties>
</file>