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mid" ContentType="audio/unknown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custDataLst>
    <p:tags r:id="rId12"/>
  </p:custDataLst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95" autoAdjust="0"/>
  </p:normalViewPr>
  <p:slideViewPr>
    <p:cSldViewPr>
      <p:cViewPr varScale="1">
        <p:scale>
          <a:sx n="57" d="100"/>
          <a:sy n="57" d="100"/>
        </p:scale>
        <p:origin x="-1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sz="4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2011/5/25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2011/5/25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2011/5/25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2011/5/25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252728"/>
          </a:xfrm>
        </p:spPr>
        <p:txBody>
          <a:bodyPr/>
          <a:lstStyle>
            <a:lvl1pPr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pic>
        <p:nvPicPr>
          <p:cNvPr id="8" name="圖片 7" descr="trip00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1546"/>
            <a:ext cx="9144000" cy="50526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2011/5/25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2011/5/25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2011/5/25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2011/5/25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2011/5/25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2011/5/25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2011/5/25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軟正黑體" pitchFamily="34" charset="-120"/>
                <a:ea typeface="微軟正黑體" pitchFamily="34" charset="-120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fld id="{3D987E59-9DA1-4F76-A2FF-EAD41885EE97}" type="datetimeFigureOut">
              <a:rPr lang="zh-TW" altLang="en-US" smtClean="0"/>
              <a:pPr/>
              <a:t>2011/5/25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微軟正黑體" pitchFamily="34" charset="-120"/>
          <a:ea typeface="微軟正黑體" pitchFamily="34" charset="-120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微軟正黑體" pitchFamily="34" charset="-120"/>
          <a:ea typeface="微軟正黑體" pitchFamily="34" charset="-120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微軟正黑體" pitchFamily="34" charset="-120"/>
          <a:ea typeface="微軟正黑體" pitchFamily="34" charset="-120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微軟正黑體" pitchFamily="34" charset="-120"/>
          <a:ea typeface="微軟正黑體" pitchFamily="34" charset="-120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微軟正黑體" pitchFamily="34" charset="-120"/>
          <a:ea typeface="微軟正黑體" pitchFamily="34" charset="-120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微軟正黑體" pitchFamily="34" charset="-120"/>
          <a:ea typeface="微軟正黑體" pitchFamily="34" charset="-120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6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2.mid"/><Relationship Id="rId1" Type="http://schemas.microsoft.com/office/2007/relationships/media" Target="../media/media2.mid"/><Relationship Id="rId6" Type="http://schemas.openxmlformats.org/officeDocument/2006/relationships/audio" Target="../media/audio1.wav"/><Relationship Id="rId5" Type="http://schemas.openxmlformats.org/officeDocument/2006/relationships/image" Target="../media/image8.png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3.mid"/><Relationship Id="rId1" Type="http://schemas.microsoft.com/office/2007/relationships/media" Target="../media/media3.mid"/><Relationship Id="rId6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4.mid"/><Relationship Id="rId1" Type="http://schemas.microsoft.com/office/2007/relationships/media" Target="../media/media4.mid"/><Relationship Id="rId6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5.mid"/><Relationship Id="rId1" Type="http://schemas.microsoft.com/office/2007/relationships/media" Target="../media/media5.mid"/><Relationship Id="rId6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6.mid"/><Relationship Id="rId1" Type="http://schemas.microsoft.com/office/2007/relationships/media" Target="../media/media6.mid"/><Relationship Id="rId6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7.mid"/><Relationship Id="rId1" Type="http://schemas.microsoft.com/office/2007/relationships/media" Target="../media/media7.mid"/><Relationship Id="rId6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8.mid"/><Relationship Id="rId1" Type="http://schemas.microsoft.com/office/2007/relationships/media" Target="../media/media8.mid"/><Relationship Id="rId6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國旗與國歌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圖片 4" title="旋律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64" b="95238" l="3836" r="94247">
                        <a14:foregroundMark x1="45753" y1="46939" x2="45753" y2="46939"/>
                        <a14:foregroundMark x1="47671" y1="49320" x2="47671" y2="49320"/>
                        <a14:foregroundMark x1="49589" y1="50680" x2="49589" y2="506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79" y="3861048"/>
            <a:ext cx="3476625" cy="2800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摘要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457200" y="2938457"/>
            <a:ext cx="4038600" cy="2794799"/>
          </a:xfr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 algn="dist">
              <a:buNone/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  <a:hlinkClick r:id="rId2" action="ppaction://hlinksldjump"/>
              </a:rPr>
              <a:t>美　　　　　國</a:t>
            </a:r>
            <a:endParaRPr lang="zh-TW" altLang="en-US" sz="3600" dirty="0" smtClean="0">
              <a:latin typeface="微軟正黑體" pitchFamily="34" charset="-120"/>
              <a:ea typeface="微軟正黑體" pitchFamily="34" charset="-120"/>
            </a:endParaRPr>
          </a:p>
          <a:p>
            <a:pPr marL="0" lvl="0" indent="0" algn="dist">
              <a:buNone/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  <a:hlinkClick r:id="rId3" action="ppaction://hlinksldjump"/>
              </a:rPr>
              <a:t>英　　　　　國</a:t>
            </a:r>
            <a:endParaRPr lang="zh-TW" altLang="en-US" sz="3600" dirty="0" smtClean="0">
              <a:latin typeface="微軟正黑體" pitchFamily="34" charset="-120"/>
              <a:ea typeface="微軟正黑體" pitchFamily="34" charset="-120"/>
            </a:endParaRPr>
          </a:p>
          <a:p>
            <a:pPr marL="0" lvl="0" indent="0" algn="dist">
              <a:buNone/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  <a:hlinkClick r:id="rId4" action="ppaction://hlinksldjump"/>
              </a:rPr>
              <a:t>法　　　　　國</a:t>
            </a:r>
            <a:endParaRPr lang="zh-TW" altLang="en-US" sz="3600" dirty="0" smtClean="0">
              <a:latin typeface="微軟正黑體" pitchFamily="34" charset="-120"/>
              <a:ea typeface="微軟正黑體" pitchFamily="34" charset="-120"/>
            </a:endParaRPr>
          </a:p>
          <a:p>
            <a:pPr marL="0" lvl="0" indent="0" algn="dist">
              <a:buNone/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  <a:hlinkClick r:id="rId5" action="ppaction://hlinksldjump"/>
              </a:rPr>
              <a:t>加　　拿　　大</a:t>
            </a:r>
            <a:endParaRPr lang="zh-TW" altLang="en-US" sz="36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4"/>
          </p:nvPr>
        </p:nvSpPr>
        <p:spPr>
          <a:xfrm>
            <a:off x="4648200" y="2938457"/>
            <a:ext cx="4038600" cy="2794799"/>
          </a:xfr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 algn="dist">
              <a:buNone/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  <a:hlinkClick r:id="rId6" action="ppaction://hlinksldjump"/>
              </a:rPr>
              <a:t>澳　大　利　亞</a:t>
            </a:r>
            <a:endParaRPr lang="zh-TW" altLang="en-US" sz="3600" dirty="0" smtClean="0">
              <a:latin typeface="微軟正黑體" pitchFamily="34" charset="-120"/>
              <a:ea typeface="微軟正黑體" pitchFamily="34" charset="-120"/>
            </a:endParaRPr>
          </a:p>
          <a:p>
            <a:pPr marL="0" lvl="0" indent="0" algn="dist">
              <a:buNone/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  <a:hlinkClick r:id="rId7" action="ppaction://hlinksldjump"/>
              </a:rPr>
              <a:t>日　　　　　本</a:t>
            </a:r>
            <a:endParaRPr lang="zh-TW" altLang="en-US" sz="3600" dirty="0" smtClean="0">
              <a:latin typeface="微軟正黑體" pitchFamily="34" charset="-120"/>
              <a:ea typeface="微軟正黑體" pitchFamily="34" charset="-120"/>
            </a:endParaRPr>
          </a:p>
          <a:p>
            <a:pPr marL="0" lvl="0" indent="0" algn="dist">
              <a:buNone/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  <a:hlinkClick r:id="rId8" action="ppaction://hlinksldjump"/>
              </a:rPr>
              <a:t>大　韓　民　國</a:t>
            </a:r>
            <a:endParaRPr lang="zh-TW" altLang="en-US" sz="3600" dirty="0" smtClean="0">
              <a:latin typeface="微軟正黑體" pitchFamily="34" charset="-120"/>
              <a:ea typeface="微軟正黑體" pitchFamily="34" charset="-120"/>
            </a:endParaRPr>
          </a:p>
          <a:p>
            <a:pPr marL="0" lvl="0" indent="0" algn="dist">
              <a:buNone/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  <a:hlinkClick r:id="rId9" action="ppaction://hlinksldjump"/>
              </a:rPr>
              <a:t>中　華　民　國</a:t>
            </a:r>
            <a:endParaRPr lang="zh-TW" altLang="en-US" sz="3600" dirty="0" smtClean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美國.WMF"/>
          <p:cNvPicPr>
            <a:picLocks noGrp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127600" y="1988839"/>
            <a:ext cx="4917600" cy="3452400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美　　　　　國</a:t>
            </a:r>
            <a:endParaRPr lang="zh-TW" altLang="en-US" dirty="0"/>
          </a:p>
        </p:txBody>
      </p:sp>
      <p:pic>
        <p:nvPicPr>
          <p:cNvPr id="3" name="Ppdm1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6000" y="3124800"/>
            <a:ext cx="609600" cy="609600"/>
          </a:xfrm>
          <a:prstGeom prst="rect">
            <a:avLst/>
          </a:prstGeom>
        </p:spPr>
      </p:pic>
      <p:pic>
        <p:nvPicPr>
          <p:cNvPr id="5" name="圖片 4" descr="房子">
            <a:hlinkClick r:id="" action="ppaction://hlinkshowjump?jump=lastslideviewed" highlightClick="1">
              <a:snd r:embed="rId6" name="type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60000"/>
            <a:ext cx="540000" cy="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英國.WMF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127600" y="1988840"/>
            <a:ext cx="4917796" cy="3451225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英　　　　　國</a:t>
            </a:r>
            <a:endParaRPr lang="zh-TW" altLang="en-US" dirty="0"/>
          </a:p>
        </p:txBody>
      </p:sp>
      <p:pic>
        <p:nvPicPr>
          <p:cNvPr id="6" name="Ppdm2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6000" y="3124800"/>
            <a:ext cx="609600" cy="609600"/>
          </a:xfrm>
          <a:prstGeom prst="rect">
            <a:avLst/>
          </a:prstGeom>
        </p:spPr>
      </p:pic>
      <p:pic>
        <p:nvPicPr>
          <p:cNvPr id="7" name="圖片 6" descr="房子">
            <a:hlinkClick r:id="" action="ppaction://hlinkshowjump?jump=lastslideviewed" highlightClick="1">
              <a:snd r:embed="rId6" name="type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60000"/>
            <a:ext cx="540000" cy="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法國.WMF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127600" y="1988840"/>
            <a:ext cx="4895185" cy="3451225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法　　　　　國</a:t>
            </a:r>
            <a:endParaRPr lang="zh-TW" altLang="en-US" dirty="0"/>
          </a:p>
        </p:txBody>
      </p:sp>
      <p:pic>
        <p:nvPicPr>
          <p:cNvPr id="3" name="Ppdm3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6000" y="3124800"/>
            <a:ext cx="609600" cy="609600"/>
          </a:xfrm>
          <a:prstGeom prst="rect">
            <a:avLst/>
          </a:prstGeom>
        </p:spPr>
      </p:pic>
      <p:pic>
        <p:nvPicPr>
          <p:cNvPr id="6" name="圖片 5" descr="房子">
            <a:hlinkClick r:id="" action="ppaction://hlinkshowjump?jump=lastslideviewed" highlightClick="1">
              <a:snd r:embed="rId6" name="type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60000"/>
            <a:ext cx="540000" cy="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加拿大.WMF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128376" y="1988840"/>
            <a:ext cx="4895185" cy="3451225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加　　拿　　大</a:t>
            </a:r>
            <a:endParaRPr lang="zh-TW" altLang="en-US" dirty="0"/>
          </a:p>
        </p:txBody>
      </p:sp>
      <p:pic>
        <p:nvPicPr>
          <p:cNvPr id="3" name="Ppdm4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6000" y="3124800"/>
            <a:ext cx="609600" cy="609600"/>
          </a:xfrm>
          <a:prstGeom prst="rect">
            <a:avLst/>
          </a:prstGeom>
        </p:spPr>
      </p:pic>
      <p:pic>
        <p:nvPicPr>
          <p:cNvPr id="6" name="圖片 5" descr="房子">
            <a:hlinkClick r:id="" action="ppaction://hlinkshowjump?jump=lastslideviewed" highlightClick="1">
              <a:snd r:embed="rId6" name="type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60000"/>
            <a:ext cx="540000" cy="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澳洲.WMF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128376" y="1988840"/>
            <a:ext cx="4895185" cy="3451225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澳</a:t>
            </a:r>
            <a:r>
              <a:rPr lang="zh-TW" altLang="en-US" dirty="0"/>
              <a:t>　</a:t>
            </a:r>
            <a:r>
              <a:rPr lang="zh-TW" altLang="en-US" dirty="0" smtClean="0"/>
              <a:t>大　利　亞</a:t>
            </a:r>
            <a:endParaRPr lang="zh-TW" altLang="en-US" dirty="0"/>
          </a:p>
        </p:txBody>
      </p:sp>
      <p:pic>
        <p:nvPicPr>
          <p:cNvPr id="3" name="Ppdm5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6000" y="3124800"/>
            <a:ext cx="609600" cy="609600"/>
          </a:xfrm>
          <a:prstGeom prst="rect">
            <a:avLst/>
          </a:prstGeom>
        </p:spPr>
      </p:pic>
      <p:pic>
        <p:nvPicPr>
          <p:cNvPr id="6" name="圖片 5" descr="房子">
            <a:hlinkClick r:id="" action="ppaction://hlinkshowjump?jump=lastslideviewed" highlightClick="1">
              <a:snd r:embed="rId6" name="type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60000"/>
            <a:ext cx="540000" cy="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日本.WMF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128376" y="1988840"/>
            <a:ext cx="4895185" cy="3451225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日　　　　　本</a:t>
            </a:r>
            <a:endParaRPr lang="zh-TW" altLang="en-US" dirty="0"/>
          </a:p>
        </p:txBody>
      </p:sp>
      <p:pic>
        <p:nvPicPr>
          <p:cNvPr id="3" name="Ppdm6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6000" y="3124800"/>
            <a:ext cx="609600" cy="609600"/>
          </a:xfrm>
          <a:prstGeom prst="rect">
            <a:avLst/>
          </a:prstGeom>
        </p:spPr>
      </p:pic>
      <p:pic>
        <p:nvPicPr>
          <p:cNvPr id="6" name="圖片 5" descr="房子">
            <a:hlinkClick r:id="" action="ppaction://hlinkshowjump?jump=lastslideviewed" highlightClick="1">
              <a:snd r:embed="rId6" name="type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60000"/>
            <a:ext cx="540000" cy="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韓國.WMF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128376" y="1988840"/>
            <a:ext cx="4895185" cy="3451225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大　韓　民　國</a:t>
            </a:r>
            <a:endParaRPr lang="zh-TW" altLang="en-US" dirty="0"/>
          </a:p>
        </p:txBody>
      </p:sp>
      <p:pic>
        <p:nvPicPr>
          <p:cNvPr id="3" name="Ppdm7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6000" y="3124800"/>
            <a:ext cx="609600" cy="609600"/>
          </a:xfrm>
          <a:prstGeom prst="rect">
            <a:avLst/>
          </a:prstGeom>
        </p:spPr>
      </p:pic>
      <p:pic>
        <p:nvPicPr>
          <p:cNvPr id="6" name="圖片 5" descr="房子">
            <a:hlinkClick r:id="" action="ppaction://hlinkshowjump?jump=lastslideviewed" highlightClick="1">
              <a:snd r:embed="rId6" name="type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60000"/>
            <a:ext cx="540000" cy="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中華民國.WMF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105661" y="1988840"/>
            <a:ext cx="4940616" cy="3451225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中　華　民　國</a:t>
            </a:r>
            <a:endParaRPr lang="zh-TW" altLang="en-US" dirty="0"/>
          </a:p>
        </p:txBody>
      </p:sp>
      <p:pic>
        <p:nvPicPr>
          <p:cNvPr id="3" name="Ppdm8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6000" y="3124800"/>
            <a:ext cx="609600" cy="609600"/>
          </a:xfrm>
          <a:prstGeom prst="rect">
            <a:avLst/>
          </a:prstGeom>
        </p:spPr>
      </p:pic>
      <p:pic>
        <p:nvPicPr>
          <p:cNvPr id="6" name="圖片 5" descr="房子">
            <a:hlinkClick r:id="" action="ppaction://hlinkshowjump?jump=lastslideviewed" highlightClick="1">
              <a:snd r:embed="rId6" name="type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60000"/>
            <a:ext cx="540000" cy="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6.0&quot;&gt;&lt;object type=&quot;1&quot; unique_id=&quot;10001&quot;&gt;&lt;object type=&quot;8&quot; unique_id=&quot;10186&quot;&gt;&lt;/object&gt;&lt;object type=&quot;2&quot; unique_id=&quot;10187&quot;&gt;&lt;object type=&quot;3&quot; unique_id=&quot;10188&quot;&gt;&lt;property id=&quot;20148&quot; value=&quot;5&quot;/&gt;&lt;property id=&quot;20300&quot; value=&quot;Slide 1 - &amp;quot;國旗與國歌&amp;quot;&quot;/&gt;&lt;property id=&quot;20307&quot; value=&quot;256&quot;/&gt;&lt;/object&gt;&lt;object type=&quot;3&quot; unique_id=&quot;10189&quot;&gt;&lt;property id=&quot;20148&quot; value=&quot;5&quot;/&gt;&lt;property id=&quot;20300&quot; value=&quot;Slide 2 - &amp;quot;美　　　　　國&amp;quot;&quot;/&gt;&lt;property id=&quot;20307&quot; value=&quot;257&quot;/&gt;&lt;/object&gt;&lt;object type=&quot;3&quot; unique_id=&quot;10190&quot;&gt;&lt;property id=&quot;20148&quot; value=&quot;5&quot;/&gt;&lt;property id=&quot;20300&quot; value=&quot;Slide 3 - &amp;quot;英　　　　　國&amp;quot;&quot;/&gt;&lt;property id=&quot;20307&quot; value=&quot;258&quot;/&gt;&lt;/object&gt;&lt;object type=&quot;3&quot; unique_id=&quot;10191&quot;&gt;&lt;property id=&quot;20148&quot; value=&quot;5&quot;/&gt;&lt;property id=&quot;20300&quot; value=&quot;Slide 4 - &amp;quot;法　　　　　國&amp;quot;&quot;/&gt;&lt;property id=&quot;20307&quot; value=&quot;259&quot;/&gt;&lt;/object&gt;&lt;object type=&quot;3&quot; unique_id=&quot;10192&quot;&gt;&lt;property id=&quot;20148&quot; value=&quot;5&quot;/&gt;&lt;property id=&quot;20300&quot; value=&quot;Slide 5 - &amp;quot;加　　拿　　大&amp;quot;&quot;/&gt;&lt;property id=&quot;20307&quot; value=&quot;260&quot;/&gt;&lt;/object&gt;&lt;object type=&quot;3&quot; unique_id=&quot;10193&quot;&gt;&lt;property id=&quot;20148&quot; value=&quot;5&quot;/&gt;&lt;property id=&quot;20300&quot; value=&quot;Slide 6 - &amp;quot;澳　大　利　亞&amp;quot;&quot;/&gt;&lt;property id=&quot;20307&quot; value=&quot;261&quot;/&gt;&lt;/object&gt;&lt;object type=&quot;3&quot; unique_id=&quot;10194&quot;&gt;&lt;property id=&quot;20148&quot; value=&quot;5&quot;/&gt;&lt;property id=&quot;20300&quot; value=&quot;Slide 7 - &amp;quot;日　　　　　本&amp;quot;&quot;/&gt;&lt;property id=&quot;20307&quot; value=&quot;262&quot;/&gt;&lt;/object&gt;&lt;object type=&quot;3&quot; unique_id=&quot;10195&quot;&gt;&lt;property id=&quot;20148&quot; value=&quot;5&quot;/&gt;&lt;property id=&quot;20300&quot; value=&quot;Slide 8 - &amp;quot;大　韓　民　國&amp;quot;&quot;/&gt;&lt;property id=&quot;20307&quot; value=&quot;263&quot;/&gt;&lt;/object&gt;&lt;object type=&quot;3&quot; unique_id=&quot;10196&quot;&gt;&lt;property id=&quot;20148&quot; value=&quot;5&quot;/&gt;&lt;property id=&quot;20300&quot; value=&quot;Slide 9 - &amp;quot;中　華　民　國&amp;quot;&quot;/&gt;&lt;property id=&quot;20307&quot; value=&quot;264&quot;/&gt;&lt;/object&gt;&lt;object type=&quot;3&quot; unique_id=&quot;10197&quot;&gt;&lt;property id=&quot;20148&quot; value=&quot;5&quot;/&gt;&lt;property id=&quot;20300&quot; value=&quot;Slide 10 - &amp;quot;摘要&amp;quot;&quot;/&gt;&lt;property id=&quot;20307&quot; value=&quot;265&quot;/&gt;&lt;/object&gt;&lt;/object&gt;&lt;/object&gt;&lt;/database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98</TotalTime>
  <Words>14</Words>
  <Application>Microsoft Office PowerPoint</Application>
  <PresentationFormat>如螢幕大小 (4:3)</PresentationFormat>
  <Paragraphs>18</Paragraphs>
  <Slides>10</Slides>
  <Notes>0</Notes>
  <HiddenSlides>0</HiddenSlides>
  <MMClips>8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1" baseType="lpstr">
      <vt:lpstr>波形</vt:lpstr>
      <vt:lpstr>國旗與國歌</vt:lpstr>
      <vt:lpstr>美　　　　　國</vt:lpstr>
      <vt:lpstr>英　　　　　國</vt:lpstr>
      <vt:lpstr>法　　　　　國</vt:lpstr>
      <vt:lpstr>加　　拿　　大</vt:lpstr>
      <vt:lpstr>澳　大　利　亞</vt:lpstr>
      <vt:lpstr>日　　　　　本</vt:lpstr>
      <vt:lpstr>大　韓　民　國</vt:lpstr>
      <vt:lpstr>中　華　民　國</vt:lpstr>
      <vt:lpstr>摘要</vt:lpstr>
    </vt:vector>
  </TitlesOfParts>
  <Company>XYZ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國旗與國歌</dc:title>
  <dc:creator>Kevin</dc:creator>
  <cp:lastModifiedBy>user</cp:lastModifiedBy>
  <cp:revision>20</cp:revision>
  <dcterms:created xsi:type="dcterms:W3CDTF">2007-10-18T18:53:02Z</dcterms:created>
  <dcterms:modified xsi:type="dcterms:W3CDTF">2011-05-25T08:31:29Z</dcterms:modified>
</cp:coreProperties>
</file>