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5" autoAdjust="0"/>
    <p:restoredTop sz="94660"/>
  </p:normalViewPr>
  <p:slideViewPr>
    <p:cSldViewPr snapToGrid="0">
      <p:cViewPr varScale="1">
        <p:scale>
          <a:sx n="54" d="100"/>
          <a:sy n="54" d="100"/>
        </p:scale>
        <p:origin x="78" y="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2"/>
            <a:ext cx="6815669" cy="1515533"/>
          </a:xfrm>
        </p:spPr>
        <p:txBody>
          <a:bodyPr anchor="b">
            <a:noAutofit/>
          </a:bodyPr>
          <a:lstStyle>
            <a:lvl1pPr algn="ctr" defTabSz="457193" rtl="0" eaLnBrk="1" latinLnBrk="0" hangingPunct="1">
              <a:spcBef>
                <a:spcPct val="0"/>
              </a:spcBef>
              <a:buNone/>
              <a:defRPr kumimoji="1" lang="en-US" altLang="en-US" sz="3601" b="1" kern="1200" cap="none" baseline="0" dirty="0">
                <a:ln w="3175" cmpd="sng">
                  <a:noFill/>
                </a:ln>
                <a:solidFill>
                  <a:srgbClr val="901C1F"/>
                </a:solidFill>
                <a:effectLst/>
                <a:latin typeface="Times New Roman" panose="02020603050405020304" pitchFamily="18" charset="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8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1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4" y="5037664"/>
            <a:ext cx="897466" cy="279400"/>
          </a:xfrm>
        </p:spPr>
        <p:txBody>
          <a:bodyPr/>
          <a:lstStyle/>
          <a:p>
            <a:fld id="{3B9B9059-F1D6-41D0-95CF-D21CAA096B3A}" type="datetimeFigureOut">
              <a:rPr lang="en-US" altLang="zh-TW" noProof="0" smtClean="0"/>
              <a:pPr/>
              <a:t>3/22/2016</a:t>
            </a:fld>
            <a:endParaRPr lang="zh-TW" alt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8" y="5037664"/>
            <a:ext cx="5214635" cy="279400"/>
          </a:xfrm>
        </p:spPr>
        <p:txBody>
          <a:bodyPr/>
          <a:lstStyle/>
          <a:p>
            <a:endParaRPr lang="zh-TW" alt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1" y="5037664"/>
            <a:ext cx="551167" cy="279400"/>
          </a:xfrm>
        </p:spPr>
        <p:txBody>
          <a:bodyPr/>
          <a:lstStyle/>
          <a:p>
            <a:fld id="{E5FD5434-F838-4DD4-A17B-1CB1A1850DF4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400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32832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圖片版面配置區 10"/>
          <p:cNvSpPr>
            <a:spLocks noGrp="1"/>
          </p:cNvSpPr>
          <p:nvPr>
            <p:ph type="pic" sz="quarter" idx="13"/>
          </p:nvPr>
        </p:nvSpPr>
        <p:spPr>
          <a:xfrm>
            <a:off x="6678460" y="2708921"/>
            <a:ext cx="4199854" cy="2945631"/>
          </a:xfrm>
          <a:ln w="60325" cmpd="thinThick">
            <a:solidFill>
              <a:schemeClr val="accent1"/>
            </a:solidFill>
          </a:ln>
        </p:spPr>
        <p:txBody>
          <a:bodyPr/>
          <a:lstStyle/>
          <a:p>
            <a:r>
              <a:rPr kumimoji="1" lang="zh-TW" altLang="en-US"/>
              <a:t>按一下圖示以新增圖片</a:t>
            </a:r>
            <a:endParaRPr kumimoji="1" lang="ja-JP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6154" y="982134"/>
            <a:ext cx="9939692" cy="1303867"/>
          </a:xfrm>
        </p:spPr>
        <p:txBody>
          <a:bodyPr>
            <a:normAutofit/>
          </a:bodyPr>
          <a:lstStyle>
            <a:lvl1pPr algn="ctr" defTabSz="457193" rtl="0" eaLnBrk="1" latinLnBrk="0" hangingPunct="1">
              <a:spcBef>
                <a:spcPct val="0"/>
              </a:spcBef>
              <a:buNone/>
              <a:defRPr kumimoji="1" lang="en-US" altLang="en-US" sz="3001" b="1" kern="1200" cap="none" baseline="0" dirty="0">
                <a:ln w="3175" cmpd="sng">
                  <a:noFill/>
                </a:ln>
                <a:solidFill>
                  <a:srgbClr val="901C1F"/>
                </a:solidFill>
                <a:effectLst/>
                <a:latin typeface="Times New Roman" panose="02020603050405020304" pitchFamily="18" charset="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6155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059-F1D6-41D0-95CF-D21CAA096B3A}" type="datetimeFigureOut">
              <a:rPr lang="en-US" altLang="zh-TW" noProof="0" smtClean="0"/>
              <a:pPr/>
              <a:t>3/22/2016</a:t>
            </a:fld>
            <a:endParaRPr lang="zh-TW" alt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D5434-F838-4DD4-A17B-1CB1A1850DF4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  <p:cxnSp>
        <p:nvCxnSpPr>
          <p:cNvPr id="8" name="Straight Connector 7"/>
          <p:cNvCxnSpPr/>
          <p:nvPr userDrawn="1"/>
        </p:nvCxnSpPr>
        <p:spPr>
          <a:xfrm flipV="1">
            <a:off x="1198180" y="2420889"/>
            <a:ext cx="9795639" cy="578"/>
          </a:xfrm>
          <a:prstGeom prst="line">
            <a:avLst/>
          </a:prstGeom>
          <a:ln w="158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9495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7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3" y="1041401"/>
            <a:ext cx="3063347" cy="4775200"/>
          </a:xfrm>
          <a:prstGeom prst="roundRect">
            <a:avLst>
              <a:gd name="adj" fmla="val 0"/>
            </a:avLst>
          </a:prstGeom>
          <a:ln w="60325" cmpd="thinThick">
            <a:solidFill>
              <a:schemeClr val="accent1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7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193" indent="0">
              <a:buNone/>
              <a:defRPr sz="1200"/>
            </a:lvl2pPr>
            <a:lvl3pPr marL="914385" indent="0">
              <a:buNone/>
              <a:defRPr sz="1000"/>
            </a:lvl3pPr>
            <a:lvl4pPr marL="1371578" indent="0">
              <a:buNone/>
              <a:defRPr sz="900"/>
            </a:lvl4pPr>
            <a:lvl5pPr marL="1828770" indent="0">
              <a:buNone/>
              <a:defRPr sz="900"/>
            </a:lvl5pPr>
            <a:lvl6pPr marL="2285962" indent="0">
              <a:buNone/>
              <a:defRPr sz="900"/>
            </a:lvl6pPr>
            <a:lvl7pPr marL="2743155" indent="0">
              <a:buNone/>
              <a:defRPr sz="900"/>
            </a:lvl7pPr>
            <a:lvl8pPr marL="3200348" indent="0">
              <a:buNone/>
              <a:defRPr sz="900"/>
            </a:lvl8pPr>
            <a:lvl9pPr marL="365754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3907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 userDrawn="1"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Texturizer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8597" y="480061"/>
            <a:ext cx="11234806" cy="589788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08014" y="609601"/>
            <a:ext cx="10972800" cy="5638800"/>
          </a:xfrm>
          <a:prstGeom prst="rect">
            <a:avLst/>
          </a:prstGeom>
          <a:noFill/>
          <a:ln w="15875" cap="flat"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0" name="Picture 9" descr="HDRibbonContent-UniformTrim.png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93"/>
          <a:stretch/>
        </p:blipFill>
        <p:spPr>
          <a:xfrm rot="5400000">
            <a:off x="5706471" y="76267"/>
            <a:ext cx="758952" cy="606425"/>
          </a:xfrm>
          <a:prstGeom prst="rect">
            <a:avLst/>
          </a:prstGeom>
        </p:spPr>
      </p:pic>
      <p:pic>
        <p:nvPicPr>
          <p:cNvPr id="11" name="Picture 10" descr="HDRibbonContent-UniformTrim.png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93"/>
          <a:stretch/>
        </p:blipFill>
        <p:spPr>
          <a:xfrm rot="5400000">
            <a:off x="5706470" y="6173528"/>
            <a:ext cx="758952" cy="606425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3" y="982134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2" y="2556933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2" y="5969000"/>
            <a:ext cx="1600199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B9B9059-F1D6-41D0-95CF-D21CAA096B3A}" type="datetimeFigureOut">
              <a:rPr lang="en-US" altLang="zh-TW" noProof="0" smtClean="0"/>
              <a:pPr/>
              <a:t>3/22/2016</a:t>
            </a:fld>
            <a:endParaRPr lang="zh-TW" alt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2" y="5969000"/>
            <a:ext cx="7305899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zh-TW" alt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2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5FD5434-F838-4DD4-A17B-1CB1A1850DF4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1297487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5000">
        <p:fade/>
      </p:transition>
    </mc:Fallback>
  </mc:AlternateContent>
  <p:txStyles>
    <p:titleStyle>
      <a:lvl1pPr algn="ctr" defTabSz="457193" rtl="0" eaLnBrk="1" latinLnBrk="0" hangingPunct="1">
        <a:spcBef>
          <a:spcPct val="0"/>
        </a:spcBef>
        <a:buNone/>
        <a:defRPr kumimoji="1" lang="en-US" altLang="en-US" sz="3001" b="1" kern="1200" cap="none" baseline="0" dirty="0">
          <a:ln w="3175" cmpd="sng">
            <a:noFill/>
          </a:ln>
          <a:solidFill>
            <a:srgbClr val="901C1F"/>
          </a:solidFill>
          <a:effectLst/>
          <a:latin typeface="Times New Roman" panose="02020603050405020304" pitchFamily="18" charset="0"/>
          <a:ea typeface="微軟正黑體" panose="020B0604030504040204" pitchFamily="34" charset="-120"/>
          <a:cs typeface="+mj-cs"/>
        </a:defRPr>
      </a:lvl1pPr>
      <a:lvl2pPr eaLnBrk="1" hangingPunct="1">
        <a:defRPr kumimoji="1">
          <a:solidFill>
            <a:schemeClr val="tx2"/>
          </a:solidFill>
        </a:defRPr>
      </a:lvl2pPr>
      <a:lvl3pPr eaLnBrk="1" hangingPunct="1">
        <a:defRPr kumimoji="1">
          <a:solidFill>
            <a:schemeClr val="tx2"/>
          </a:solidFill>
        </a:defRPr>
      </a:lvl3pPr>
      <a:lvl4pPr eaLnBrk="1" hangingPunct="1">
        <a:defRPr kumimoji="1">
          <a:solidFill>
            <a:schemeClr val="tx2"/>
          </a:solidFill>
        </a:defRPr>
      </a:lvl4pPr>
      <a:lvl5pPr eaLnBrk="1" hangingPunct="1">
        <a:defRPr kumimoji="1">
          <a:solidFill>
            <a:schemeClr val="tx2"/>
          </a:solidFill>
        </a:defRPr>
      </a:lvl5pPr>
      <a:lvl6pPr eaLnBrk="1" hangingPunct="1">
        <a:defRPr kumimoji="1">
          <a:solidFill>
            <a:schemeClr val="tx2"/>
          </a:solidFill>
        </a:defRPr>
      </a:lvl6pPr>
      <a:lvl7pPr eaLnBrk="1" hangingPunct="1">
        <a:defRPr kumimoji="1">
          <a:solidFill>
            <a:schemeClr val="tx2"/>
          </a:solidFill>
        </a:defRPr>
      </a:lvl7pPr>
      <a:lvl8pPr eaLnBrk="1" hangingPunct="1">
        <a:defRPr kumimoji="1">
          <a:solidFill>
            <a:schemeClr val="tx2"/>
          </a:solidFill>
        </a:defRPr>
      </a:lvl8pPr>
      <a:lvl9pPr eaLnBrk="1" hangingPunct="1">
        <a:defRPr kumimoji="1">
          <a:solidFill>
            <a:schemeClr val="tx2"/>
          </a:solidFill>
        </a:defRPr>
      </a:lvl9pPr>
    </p:titleStyle>
    <p:bodyStyle>
      <a:lvl1pPr marL="285745" indent="-285745" algn="l" defTabSz="457193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kumimoji="1"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37" indent="-285745" algn="l" defTabSz="457193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kumimoji="1" sz="1999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30" indent="-285745" algn="l" defTabSz="457193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kumimoji="1"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25" indent="-171448" algn="l" defTabSz="457193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kumimoji="1" sz="16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18" indent="-171448" algn="l" defTabSz="457193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kumimoji="1"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559" indent="-228596" algn="l" defTabSz="457193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kumimoji="1"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751" indent="-228596" algn="l" defTabSz="457193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kumimoji="1"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8943" indent="-228596" algn="l" defTabSz="457193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kumimoji="1"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136" indent="-228596" algn="l" defTabSz="457193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kumimoji="1"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193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3" algn="l" defTabSz="457193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85" algn="l" defTabSz="457193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78" algn="l" defTabSz="457193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70" algn="l" defTabSz="457193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62" algn="l" defTabSz="457193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55" algn="l" defTabSz="457193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48" algn="l" defTabSz="457193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40" algn="l" defTabSz="457193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圖片版面配置區 1"/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1126154" y="2560093"/>
            <a:ext cx="4681219" cy="3310990"/>
          </a:xfrm>
        </p:spPr>
        <p:txBody>
          <a:bodyPr/>
          <a:lstStyle/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77434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有機">
  <a:themeElements>
    <a:clrScheme name="有機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有機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有機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簡報1.pptx" id="{73EC8BC5-BB5F-43E4-AB4B-B2C5D089A5FF}" vid="{B8492584-3CCD-41AA-AB93-288B4577F13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Office PowerPoint</Application>
  <PresentationFormat>寬螢幕</PresentationFormat>
  <Paragraphs>0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ＭＳ Ｐ明朝</vt:lpstr>
      <vt:lpstr>微軟正黑體</vt:lpstr>
      <vt:lpstr>新細明體</vt:lpstr>
      <vt:lpstr>Arial</vt:lpstr>
      <vt:lpstr>Garamond</vt:lpstr>
      <vt:lpstr>Times New Roman</vt:lpstr>
      <vt:lpstr>有機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1</cp:revision>
  <dcterms:created xsi:type="dcterms:W3CDTF">2016-03-22T07:04:10Z</dcterms:created>
  <dcterms:modified xsi:type="dcterms:W3CDTF">2016-03-22T07:05:11Z</dcterms:modified>
</cp:coreProperties>
</file>