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5A80-2081-4833-816F-74FCA67DE6E4}" type="datetimeFigureOut">
              <a:rPr lang="zh-TW" altLang="en-US" smtClean="0"/>
              <a:t>2016/11/9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A7224D-67F9-4478-B34E-E442E6BBDC9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5A80-2081-4833-816F-74FCA67DE6E4}" type="datetimeFigureOut">
              <a:rPr lang="zh-TW" altLang="en-US" smtClean="0"/>
              <a:t>2016/11/9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224D-67F9-4478-B34E-E442E6BBDC9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5A80-2081-4833-816F-74FCA67DE6E4}" type="datetimeFigureOut">
              <a:rPr lang="zh-TW" altLang="en-US" smtClean="0"/>
              <a:t>2016/11/9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224D-67F9-4478-B34E-E442E6BBDC9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5A80-2081-4833-816F-74FCA67DE6E4}" type="datetimeFigureOut">
              <a:rPr lang="zh-TW" altLang="en-US" smtClean="0"/>
              <a:t>2016/11/9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224D-67F9-4478-B34E-E442E6BBDC9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5A80-2081-4833-816F-74FCA67DE6E4}" type="datetimeFigureOut">
              <a:rPr lang="zh-TW" altLang="en-US" smtClean="0"/>
              <a:t>2016/11/9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A7224D-67F9-4478-B34E-E442E6BBDC9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5A80-2081-4833-816F-74FCA67DE6E4}" type="datetimeFigureOut">
              <a:rPr lang="zh-TW" altLang="en-US" smtClean="0"/>
              <a:t>2016/11/9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224D-67F9-4478-B34E-E442E6BBDC9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5A80-2081-4833-816F-74FCA67DE6E4}" type="datetimeFigureOut">
              <a:rPr lang="zh-TW" altLang="en-US" smtClean="0"/>
              <a:t>2016/11/9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224D-67F9-4478-B34E-E442E6BBDC9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5A80-2081-4833-816F-74FCA67DE6E4}" type="datetimeFigureOut">
              <a:rPr lang="zh-TW" altLang="en-US" smtClean="0"/>
              <a:t>2016/11/9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224D-67F9-4478-B34E-E442E6BBDC9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5A80-2081-4833-816F-74FCA67DE6E4}" type="datetimeFigureOut">
              <a:rPr lang="zh-TW" altLang="en-US" smtClean="0"/>
              <a:t>2016/11/9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224D-67F9-4478-B34E-E442E6BBDC9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5A80-2081-4833-816F-74FCA67DE6E4}" type="datetimeFigureOut">
              <a:rPr lang="zh-TW" altLang="en-US" smtClean="0"/>
              <a:t>2016/11/9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224D-67F9-4478-B34E-E442E6BBDC9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5A80-2081-4833-816F-74FCA67DE6E4}" type="datetimeFigureOut">
              <a:rPr lang="zh-TW" altLang="en-US" smtClean="0"/>
              <a:t>2016/11/9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A7224D-67F9-4478-B34E-E442E6BBDC9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F45A80-2081-4833-816F-74FCA67DE6E4}" type="datetimeFigureOut">
              <a:rPr lang="zh-TW" altLang="en-US" smtClean="0"/>
              <a:t>2016/11/9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A7224D-67F9-4478-B34E-E442E6BBDC9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scape.org/ps/main/download.php?lc=cn" TargetMode="External"/><Relationship Id="rId2" Type="http://schemas.openxmlformats.org/officeDocument/2006/relationships/hyperlink" Target="http://www.sketchup.com/zh-TW/download/all#zh-T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95400" y="4293096"/>
            <a:ext cx="6400800" cy="507504"/>
          </a:xfrm>
        </p:spPr>
        <p:txBody>
          <a:bodyPr/>
          <a:lstStyle/>
          <a:p>
            <a:r>
              <a:rPr lang="zh-TW" altLang="en-US" dirty="0" smtClean="0"/>
              <a:t>陳孟志 製作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資處科教師專業社群</a:t>
            </a:r>
            <a:r>
              <a:rPr lang="en-US" altLang="zh-TW" dirty="0" smtClean="0"/>
              <a:t>-</a:t>
            </a:r>
            <a:r>
              <a:rPr lang="zh-TW" altLang="en-US" dirty="0" smtClean="0"/>
              <a:t>數位影像輸出之</a:t>
            </a:r>
            <a:r>
              <a:rPr lang="en-US" altLang="zh-TW" dirty="0" smtClean="0"/>
              <a:t>3D</a:t>
            </a:r>
            <a:r>
              <a:rPr lang="zh-TW" altLang="en-US" dirty="0" smtClean="0"/>
              <a:t>馬克杯設計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296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20161021_1530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21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20161028_1519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756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20161028_1527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61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軟體安裝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軟體：</a:t>
            </a:r>
            <a:r>
              <a:rPr lang="en-US" altLang="zh-TW" dirty="0" err="1"/>
              <a:t>sketchup</a:t>
            </a:r>
            <a:endParaRPr lang="en-US" altLang="zh-TW" dirty="0"/>
          </a:p>
          <a:p>
            <a:r>
              <a:rPr lang="zh-TW" altLang="en-US" dirty="0"/>
              <a:t>下載：</a:t>
            </a:r>
            <a:r>
              <a:rPr lang="en-US" altLang="zh-TW" dirty="0">
                <a:hlinkClick r:id="rId2"/>
              </a:rPr>
              <a:t>http://www.sketchup.com/zh-TW/download/all#zh-TW</a:t>
            </a:r>
            <a:endParaRPr lang="en-US" altLang="zh-TW" dirty="0"/>
          </a:p>
          <a:p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  <a:p>
            <a:r>
              <a:rPr lang="zh-TW" altLang="en-US" dirty="0"/>
              <a:t>軟體：</a:t>
            </a:r>
            <a:r>
              <a:rPr lang="en-US" altLang="zh-TW" dirty="0"/>
              <a:t>PhotoScape</a:t>
            </a:r>
          </a:p>
          <a:p>
            <a:r>
              <a:rPr lang="zh-TW" altLang="en-US" dirty="0"/>
              <a:t>下載：</a:t>
            </a:r>
            <a:r>
              <a:rPr lang="en-US" altLang="zh-TW" dirty="0">
                <a:hlinkClick r:id="rId3"/>
              </a:rPr>
              <a:t>http://www.photoscape.org/ps/main/download.php?lc=cn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4852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實作課程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實作：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用 </a:t>
            </a:r>
            <a:r>
              <a:rPr lang="en-US" altLang="zh-TW" dirty="0" err="1"/>
              <a:t>sketchup</a:t>
            </a:r>
            <a:r>
              <a:rPr lang="en-US" altLang="zh-TW" dirty="0"/>
              <a:t> </a:t>
            </a:r>
            <a:r>
              <a:rPr lang="zh-TW" altLang="en-US" dirty="0"/>
              <a:t>畫馬克杯，練習貼圖，輸出成</a:t>
            </a:r>
            <a:r>
              <a:rPr lang="en-US" altLang="zh-TW" dirty="0"/>
              <a:t>3D</a:t>
            </a:r>
            <a:r>
              <a:rPr lang="zh-TW" altLang="en-US" dirty="0"/>
              <a:t>列印檔，完成列印。</a:t>
            </a:r>
          </a:p>
          <a:p>
            <a:r>
              <a:rPr lang="en-US" altLang="zh-TW" dirty="0"/>
              <a:t>2. </a:t>
            </a:r>
            <a:r>
              <a:rPr lang="zh-TW" altLang="en-US" dirty="0"/>
              <a:t>用影像處理軟體製作和列印圖案，並實際熱轉印到馬克杯上。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243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</a:t>
            </a:r>
            <a:r>
              <a:rPr lang="en-US" altLang="zh-TW" dirty="0" err="1" smtClean="0"/>
              <a:t>sketchup</a:t>
            </a:r>
            <a:r>
              <a:rPr lang="zh-TW" altLang="en-US" dirty="0"/>
              <a:t>畫馬克杯</a:t>
            </a:r>
          </a:p>
        </p:txBody>
      </p:sp>
      <p:pic>
        <p:nvPicPr>
          <p:cNvPr id="4" name="內容版面配置區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8203" y="1447800"/>
            <a:ext cx="530479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56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3672" y="11261"/>
            <a:ext cx="9157672" cy="68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3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70" y="0"/>
            <a:ext cx="90608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017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4494"/>
            <a:ext cx="9144000" cy="683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33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040" y="19791"/>
            <a:ext cx="9132959" cy="683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教學花絮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035778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26" y="9566"/>
            <a:ext cx="9140173" cy="68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72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44" y="0"/>
            <a:ext cx="9139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0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4060" y="20668"/>
            <a:ext cx="9109939" cy="683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12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791"/>
            <a:ext cx="9144000" cy="683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53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 rotWithShape="1">
          <a:blip r:embed="rId2"/>
          <a:srcRect l="6806" t="3951" r="57639" b="47654"/>
          <a:stretch/>
        </p:blipFill>
        <p:spPr bwMode="auto">
          <a:xfrm>
            <a:off x="0" y="20229"/>
            <a:ext cx="9144000" cy="6837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0976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94" y="0"/>
            <a:ext cx="9142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15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-13672" y="0"/>
            <a:ext cx="9157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12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36" y="0"/>
            <a:ext cx="9137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97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39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8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20161021_150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952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270"/>
            <a:ext cx="9144000" cy="684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6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2362"/>
            <a:ext cx="9144000" cy="68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93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8321"/>
            <a:ext cx="9144000" cy="682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09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64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005"/>
            <a:ext cx="9144000" cy="684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78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-7654" y="32586"/>
            <a:ext cx="9151653" cy="682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87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886" y="24933"/>
            <a:ext cx="9123113" cy="68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07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1550" y="0"/>
            <a:ext cx="911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21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51720" y="260648"/>
            <a:ext cx="5472608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27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5958" y="28321"/>
            <a:ext cx="9138041" cy="682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4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20161021_1501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398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02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9786" y="32586"/>
            <a:ext cx="9134214" cy="682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25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14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488" y="22362"/>
            <a:ext cx="9129511" cy="68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61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9346" y="0"/>
            <a:ext cx="913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72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8316" y="0"/>
            <a:ext cx="9125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217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740"/>
            <a:ext cx="9144000" cy="68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7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6846" y="0"/>
            <a:ext cx="9117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82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56" y="10005"/>
            <a:ext cx="9142744" cy="684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50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740"/>
            <a:ext cx="9144000" cy="68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9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20161021_1513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1639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8321"/>
            <a:ext cx="9144000" cy="682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706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238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26" y="33024"/>
            <a:ext cx="9140173" cy="682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686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 rotWithShape="1">
          <a:blip r:embed="rId2"/>
          <a:srcRect l="8472" t="3704" r="38333" b="28641"/>
          <a:stretch/>
        </p:blipFill>
        <p:spPr bwMode="auto">
          <a:xfrm>
            <a:off x="0" y="33024"/>
            <a:ext cx="9144000" cy="6824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54846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3184" y="0"/>
            <a:ext cx="9110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61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-8530" y="0"/>
            <a:ext cx="9152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960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 rotWithShape="1">
          <a:blip r:embed="rId2"/>
          <a:srcRect r="65834" b="31605"/>
          <a:stretch/>
        </p:blipFill>
        <p:spPr bwMode="auto">
          <a:xfrm>
            <a:off x="1475656" y="30892"/>
            <a:ext cx="6120680" cy="6827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72576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928" y="0"/>
            <a:ext cx="9129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456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4120" y="17718"/>
            <a:ext cx="9109879" cy="684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59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 rotWithShape="1">
          <a:blip r:embed="rId2"/>
          <a:srcRect b="3951"/>
          <a:stretch/>
        </p:blipFill>
        <p:spPr bwMode="auto">
          <a:xfrm>
            <a:off x="0" y="12138"/>
            <a:ext cx="9144000" cy="6845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699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20161021_1513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1220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050" y="10005"/>
            <a:ext cx="9129949" cy="684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229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978" y="18097"/>
            <a:ext cx="9115021" cy="683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716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9416" y="33024"/>
            <a:ext cx="9114583" cy="682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258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20161027_1247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90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20161028_080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7651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20161028_080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5698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20161028_0802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16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20161021_1513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31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20161021_151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14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20161021_1530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566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</TotalTime>
  <Words>78</Words>
  <Application>Microsoft Office PowerPoint</Application>
  <PresentationFormat>如螢幕大小 (4:3)</PresentationFormat>
  <Paragraphs>14</Paragraphs>
  <Slides>66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66</vt:i4>
      </vt:variant>
    </vt:vector>
  </HeadingPairs>
  <TitlesOfParts>
    <vt:vector size="67" baseType="lpstr">
      <vt:lpstr>公正</vt:lpstr>
      <vt:lpstr>資處科教師專業社群-數位影像輸出之3D馬克杯設計</vt:lpstr>
      <vt:lpstr>教學花絮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軟體安裝</vt:lpstr>
      <vt:lpstr>實作課程</vt:lpstr>
      <vt:lpstr>用sketchup畫馬克杯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資處科教師專業社群-數位影像輸出之3D馬克杯設計</dc:title>
  <dc:creator>admin</dc:creator>
  <cp:lastModifiedBy>admin</cp:lastModifiedBy>
  <cp:revision>5</cp:revision>
  <dcterms:created xsi:type="dcterms:W3CDTF">2016-11-09T02:38:51Z</dcterms:created>
  <dcterms:modified xsi:type="dcterms:W3CDTF">2016-11-09T03:06:31Z</dcterms:modified>
</cp:coreProperties>
</file>