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8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4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\Desktop\PowerPoint2010TQC\03\4\Ppd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2000</c:v>
                </c:pt>
              </c:strCache>
            </c:strRef>
          </c:tx>
          <c:invertIfNegative val="0"/>
          <c:cat>
            <c:strRef>
              <c:f>Sheet1!$G$2:$K$2</c:f>
              <c:strCache>
                <c:ptCount val="5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</c:strCache>
            </c:strRef>
          </c:cat>
          <c:val>
            <c:numRef>
              <c:f>Sheet1!$G$3:$K$3</c:f>
              <c:numCache>
                <c:formatCode>#,##0</c:formatCode>
                <c:ptCount val="5"/>
                <c:pt idx="0">
                  <c:v>20347558</c:v>
                </c:pt>
                <c:pt idx="1">
                  <c:v>22614695</c:v>
                </c:pt>
                <c:pt idx="2">
                  <c:v>22459295</c:v>
                </c:pt>
                <c:pt idx="3">
                  <c:v>23841922</c:v>
                </c:pt>
                <c:pt idx="4">
                  <c:v>24862127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2001</c:v>
                </c:pt>
              </c:strCache>
            </c:strRef>
          </c:tx>
          <c:invertIfNegative val="0"/>
          <c:cat>
            <c:strRef>
              <c:f>Sheet1!$G$2:$K$2</c:f>
              <c:strCache>
                <c:ptCount val="5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</c:strCache>
            </c:strRef>
          </c:cat>
          <c:val>
            <c:numRef>
              <c:f>Sheet1!$G$4:$K$4</c:f>
              <c:numCache>
                <c:formatCode>#,##0</c:formatCode>
                <c:ptCount val="5"/>
                <c:pt idx="0">
                  <c:v>25824964</c:v>
                </c:pt>
                <c:pt idx="1">
                  <c:v>27580414</c:v>
                </c:pt>
                <c:pt idx="2">
                  <c:v>28873651</c:v>
                </c:pt>
                <c:pt idx="3">
                  <c:v>16273222</c:v>
                </c:pt>
                <c:pt idx="4">
                  <c:v>15110775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2002</c:v>
                </c:pt>
              </c:strCache>
            </c:strRef>
          </c:tx>
          <c:invertIfNegative val="0"/>
          <c:cat>
            <c:strRef>
              <c:f>Sheet1!$G$2:$K$2</c:f>
              <c:strCache>
                <c:ptCount val="5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</c:strCache>
            </c:strRef>
          </c:cat>
          <c:val>
            <c:numRef>
              <c:f>Sheet1!$G$5:$K$5</c:f>
              <c:numCache>
                <c:formatCode>#,##0</c:formatCode>
                <c:ptCount val="5"/>
                <c:pt idx="0">
                  <c:v>25533309</c:v>
                </c:pt>
                <c:pt idx="1">
                  <c:v>27890392</c:v>
                </c:pt>
                <c:pt idx="2">
                  <c:v>28352991</c:v>
                </c:pt>
                <c:pt idx="3">
                  <c:v>25747115</c:v>
                </c:pt>
                <c:pt idx="4">
                  <c:v>28684322</c:v>
                </c:pt>
              </c:numCache>
            </c:numRef>
          </c:val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2003</c:v>
                </c:pt>
              </c:strCache>
            </c:strRef>
          </c:tx>
          <c:invertIfNegative val="0"/>
          <c:cat>
            <c:strRef>
              <c:f>Sheet1!$G$2:$K$2</c:f>
              <c:strCache>
                <c:ptCount val="5"/>
                <c:pt idx="0">
                  <c:v>Jun</c:v>
                </c:pt>
                <c:pt idx="1">
                  <c:v>Jul</c:v>
                </c:pt>
                <c:pt idx="2">
                  <c:v>Aug</c:v>
                </c:pt>
                <c:pt idx="3">
                  <c:v>Sep</c:v>
                </c:pt>
                <c:pt idx="4">
                  <c:v>Oct</c:v>
                </c:pt>
              </c:strCache>
            </c:strRef>
          </c:cat>
          <c:val>
            <c:numRef>
              <c:f>Sheet1!$G$6:$K$6</c:f>
              <c:numCache>
                <c:formatCode>#,##0</c:formatCode>
                <c:ptCount val="5"/>
                <c:pt idx="0">
                  <c:v>20715246</c:v>
                </c:pt>
                <c:pt idx="1">
                  <c:v>26104763</c:v>
                </c:pt>
                <c:pt idx="2">
                  <c:v>26946918</c:v>
                </c:pt>
                <c:pt idx="3">
                  <c:v>26920391</c:v>
                </c:pt>
                <c:pt idx="4">
                  <c:v>29090570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3383936"/>
        <c:axId val="73385472"/>
        <c:axId val="0"/>
      </c:bar3DChart>
      <c:catAx>
        <c:axId val="73383936"/>
        <c:scaling>
          <c:orientation val="minMax"/>
        </c:scaling>
        <c:delete val="0"/>
        <c:axPos val="b"/>
        <c:majorTickMark val="out"/>
        <c:minorTickMark val="none"/>
        <c:tickLblPos val="nextTo"/>
        <c:crossAx val="73385472"/>
        <c:crosses val="autoZero"/>
        <c:auto val="1"/>
        <c:lblAlgn val="ctr"/>
        <c:lblOffset val="100"/>
        <c:noMultiLvlLbl val="0"/>
      </c:catAx>
      <c:valAx>
        <c:axId val="7338547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73383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C9219-4B4A-43B2-809A-09AB071A4313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CE7419-F4BD-4FF8-ADF7-0CD3A9A8C425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57DAC9-B7EF-4C9D-A9E9-FDDE235693D2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4B9B9-47FA-415B-907F-B6C7855E5062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B5406-D3E4-46FA-A068-DC97A28221DB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CD442-2540-4D5C-8DD2-63E20C29C0FE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D36F0-5A79-4192-9CBD-C5F3FB768A41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FF76D-415B-4994-B85E-1952C2B84D6F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6B9BB-83B0-4953-9E8A-43C3D5D163E2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3BA26-6F3C-45F6-8230-4486C74C9DCD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EEAD0-9CD6-4666-BE5F-DB6EE296F9AE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372385-F517-41F4-8556-205AE84E1FEA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etro1-A.ppt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919469" y="176271"/>
            <a:ext cx="478132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charset="-120"/>
              </a:rPr>
              <a:t>Love In Taipei</a:t>
            </a:r>
          </a:p>
        </p:txBody>
      </p:sp>
      <p:pic>
        <p:nvPicPr>
          <p:cNvPr id="57" name="Picture 5" descr="go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69722" y="6100514"/>
            <a:ext cx="542925" cy="60325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" name="Ppdloveintaipei.wmv" title="影片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7200" y="1605600"/>
            <a:ext cx="3048000" cy="2286000"/>
          </a:xfrm>
          <a:prstGeom prst="roundRect">
            <a:avLst/>
          </a:prstGeom>
          <a:ln>
            <a:noFill/>
          </a:ln>
          <a:effectLst/>
          <a:scene3d>
            <a:camera prst="orthographicFront"/>
            <a:lightRig rig="balanced" dir="t"/>
          </a:scene3d>
          <a:sp3d prstMaterial="plastic">
            <a:bevelT/>
            <a:contourClr>
              <a:srgbClr val="FFFFFF"/>
            </a:contourClr>
          </a:sp3d>
        </p:spPr>
      </p:pic>
    </p:spTree>
  </p:cSld>
  <p:clrMapOvr>
    <a:masterClrMapping/>
  </p:clrMapOvr>
  <p:transition spd="med" advClick="0"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747579" y="1953257"/>
            <a:ext cx="7647274" cy="4238223"/>
          </a:xfrm>
          <a:prstGeom prst="rect">
            <a:avLst/>
          </a:prstGeom>
          <a:gradFill flip="none" rotWithShape="0">
            <a:gsLst>
              <a:gs pos="0">
                <a:schemeClr val="accent1">
                  <a:lumMod val="40000"/>
                  <a:lumOff val="60000"/>
                </a:schemeClr>
              </a:gs>
              <a:gs pos="40000">
                <a:schemeClr val="dk2">
                  <a:tint val="45000"/>
                  <a:shade val="99000"/>
                  <a:satMod val="350000"/>
                </a:schemeClr>
              </a:gs>
              <a:gs pos="100000">
                <a:schemeClr val="dk2">
                  <a:shade val="20000"/>
                  <a:satMod val="25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  <a:headEnd/>
            <a:tailEnd/>
          </a:ln>
        </p:spPr>
        <p:style>
          <a:lnRef idx="1">
            <a:schemeClr val="accent6"/>
          </a:lnRef>
          <a:fillRef idx="1002">
            <a:schemeClr val="dk2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zh-TW" altLang="en-US">
              <a:ea typeface="新細明體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2367" y="264405"/>
            <a:ext cx="825163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TW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charset="-120"/>
              </a:rPr>
              <a:t>Monthly passenger-loading </a:t>
            </a:r>
            <a:r>
              <a:rPr lang="en-US" altLang="zh-TW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新細明體" charset="-120"/>
              </a:rPr>
              <a:t>Report</a:t>
            </a:r>
            <a:endParaRPr lang="en-US" altLang="zh-TW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新細明體" charset="-120"/>
            </a:endParaRPr>
          </a:p>
        </p:txBody>
      </p:sp>
      <p:sp>
        <p:nvSpPr>
          <p:cNvPr id="12" name="Oval 15">
            <a:hlinkClick r:id="rId3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8419048" y="6150186"/>
            <a:ext cx="574675" cy="574675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TW" altLang="en-US"/>
          </a:p>
        </p:txBody>
      </p:sp>
      <p:graphicFrame>
        <p:nvGraphicFramePr>
          <p:cNvPr id="5" name="圖表 4" descr="圖表" title="圖表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883628"/>
              </p:ext>
            </p:extLst>
          </p:nvPr>
        </p:nvGraphicFramePr>
        <p:xfrm>
          <a:off x="756000" y="1944000"/>
          <a:ext cx="7632000" cy="42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 animBg="0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8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中庸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376</TotalTime>
  <Words>6</Words>
  <Application>Microsoft Office PowerPoint</Application>
  <PresentationFormat>如螢幕大小 (4:3)</PresentationFormat>
  <Paragraphs>2</Paragraphs>
  <Slides>2</Slides>
  <Notes>0</Notes>
  <HiddenSlides>0</HiddenSlides>
  <MMClips>1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PowerPoint 簡報</vt:lpstr>
      <vt:lpstr>PowerPoint 簡報</vt:lpstr>
    </vt:vector>
  </TitlesOfParts>
  <Company>CSF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陳美玲</dc:creator>
  <cp:lastModifiedBy>user</cp:lastModifiedBy>
  <cp:revision>44</cp:revision>
  <dcterms:created xsi:type="dcterms:W3CDTF">2003-11-10T02:34:57Z</dcterms:created>
  <dcterms:modified xsi:type="dcterms:W3CDTF">2011-05-26T08:05:28Z</dcterms:modified>
</cp:coreProperties>
</file>