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58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A354-C44E-4991-A468-049413DF7843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5295-4910-4C64-884E-F8E6CB498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3984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A354-C44E-4991-A468-049413DF7843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5295-4910-4C64-884E-F8E6CB498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3992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A354-C44E-4991-A468-049413DF7843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5295-4910-4C64-884E-F8E6CB498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007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A354-C44E-4991-A468-049413DF7843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5295-4910-4C64-884E-F8E6CB498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2992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A354-C44E-4991-A468-049413DF7843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5295-4910-4C64-884E-F8E6CB498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798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A354-C44E-4991-A468-049413DF7843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5295-4910-4C64-884E-F8E6CB498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5775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A354-C44E-4991-A468-049413DF7843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5295-4910-4C64-884E-F8E6CB498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7169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A354-C44E-4991-A468-049413DF7843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5295-4910-4C64-884E-F8E6CB498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3683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A354-C44E-4991-A468-049413DF7843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5295-4910-4C64-884E-F8E6CB498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656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A354-C44E-4991-A468-049413DF7843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5295-4910-4C64-884E-F8E6CB498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6357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A354-C44E-4991-A468-049413DF7843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B5295-4910-4C64-884E-F8E6CB498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1092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7A354-C44E-4991-A468-049413DF7843}" type="datetimeFigureOut">
              <a:rPr lang="zh-TW" altLang="en-US" smtClean="0"/>
              <a:t>2016/11/8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B5295-4910-4C64-884E-F8E6CB4987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0624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59" y="1283994"/>
            <a:ext cx="8281416" cy="422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390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拱形 1"/>
          <p:cNvSpPr>
            <a:spLocks noChangeAspect="1"/>
          </p:cNvSpPr>
          <p:nvPr/>
        </p:nvSpPr>
        <p:spPr>
          <a:xfrm>
            <a:off x="-6588000" y="1316736"/>
            <a:ext cx="22320000" cy="22320000"/>
          </a:xfrm>
          <a:prstGeom prst="blockArc">
            <a:avLst>
              <a:gd name="adj1" fmla="val 14891756"/>
              <a:gd name="adj2" fmla="val 17489744"/>
              <a:gd name="adj3" fmla="val 16559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395536" y="4766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外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73882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拱形 1"/>
          <p:cNvSpPr>
            <a:spLocks noChangeAspect="1"/>
          </p:cNvSpPr>
          <p:nvPr/>
        </p:nvSpPr>
        <p:spPr>
          <a:xfrm>
            <a:off x="-5873333" y="1556792"/>
            <a:ext cx="20880000" cy="20880000"/>
          </a:xfrm>
          <a:prstGeom prst="blockArc">
            <a:avLst>
              <a:gd name="adj1" fmla="val 14927353"/>
              <a:gd name="adj2" fmla="val 17476912"/>
              <a:gd name="adj3" fmla="val 1527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395536" y="47667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內</a:t>
            </a:r>
          </a:p>
        </p:txBody>
      </p:sp>
    </p:spTree>
    <p:extLst>
      <p:ext uri="{BB962C8B-B14F-4D97-AF65-F5344CB8AC3E}">
        <p14:creationId xmlns:p14="http://schemas.microsoft.com/office/powerpoint/2010/main" val="320711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323528" y="47667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PNG-</a:t>
            </a:r>
            <a:r>
              <a:rPr lang="zh-TW" altLang="en-US" dirty="0" smtClean="0"/>
              <a:t>外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08939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323528" y="47667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PNG-</a:t>
            </a:r>
            <a:r>
              <a:rPr lang="zh-TW" altLang="en-US" dirty="0"/>
              <a:t>內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25781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" y="0"/>
            <a:ext cx="91424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190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</Words>
  <Application>Microsoft Office PowerPoint</Application>
  <PresentationFormat>如螢幕大小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admin</cp:lastModifiedBy>
  <cp:revision>9</cp:revision>
  <dcterms:created xsi:type="dcterms:W3CDTF">2016-11-08T08:51:02Z</dcterms:created>
  <dcterms:modified xsi:type="dcterms:W3CDTF">2016-11-08T11:40:18Z</dcterms:modified>
</cp:coreProperties>
</file>