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87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95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22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90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437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6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62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19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33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682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34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C949-3726-4250-9C0C-53EFB3C26C73}" type="datetimeFigureOut">
              <a:rPr lang="zh-TW" altLang="en-US" smtClean="0"/>
              <a:t>2018/12/11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B2406-667A-4D3D-8A34-DACEC18CF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61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群組 17"/>
          <p:cNvGrpSpPr/>
          <p:nvPr/>
        </p:nvGrpSpPr>
        <p:grpSpPr>
          <a:xfrm>
            <a:off x="395536" y="476952"/>
            <a:ext cx="2520000" cy="2520000"/>
            <a:chOff x="853852" y="476672"/>
            <a:chExt cx="2520000" cy="2520000"/>
          </a:xfrm>
        </p:grpSpPr>
        <p:sp>
          <p:nvSpPr>
            <p:cNvPr id="7" name="矩形 6"/>
            <p:cNvSpPr/>
            <p:nvPr/>
          </p:nvSpPr>
          <p:spPr>
            <a:xfrm>
              <a:off x="1249852" y="872672"/>
              <a:ext cx="1728000" cy="17280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>
                  <a:gd name="adj" fmla="val 21391231"/>
                </a:avLst>
              </a:prstTxWarp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慶祝恆春工商</a:t>
              </a:r>
              <a:r>
                <a:rPr lang="en-US" altLang="zh-TW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63</a:t>
              </a:r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週年校慶</a:t>
              </a:r>
              <a:endParaRPr lang="zh-TW" altLang="en-US" sz="1400" b="1" spc="50" dirty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甜甜圈 7"/>
            <p:cNvSpPr/>
            <p:nvPr/>
          </p:nvSpPr>
          <p:spPr>
            <a:xfrm>
              <a:off x="853852" y="476672"/>
              <a:ext cx="2520000" cy="2520000"/>
            </a:xfrm>
            <a:prstGeom prst="donut">
              <a:avLst>
                <a:gd name="adj" fmla="val 8547"/>
              </a:avLst>
            </a:prstGeom>
            <a:ln w="31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3311860" y="476952"/>
            <a:ext cx="2520000" cy="2520000"/>
            <a:chOff x="853852" y="476672"/>
            <a:chExt cx="2520000" cy="2520000"/>
          </a:xfrm>
        </p:grpSpPr>
        <p:sp>
          <p:nvSpPr>
            <p:cNvPr id="20" name="矩形 19"/>
            <p:cNvSpPr/>
            <p:nvPr/>
          </p:nvSpPr>
          <p:spPr>
            <a:xfrm>
              <a:off x="1249852" y="872672"/>
              <a:ext cx="1728000" cy="17280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>
                  <a:gd name="adj" fmla="val 21391231"/>
                </a:avLst>
              </a:prstTxWarp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慶祝恆春工商</a:t>
              </a:r>
              <a:r>
                <a:rPr lang="en-US" altLang="zh-TW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63</a:t>
              </a:r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週年校慶</a:t>
              </a:r>
              <a:endParaRPr lang="zh-TW" altLang="en-US" sz="1400" b="1" spc="50" dirty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21" name="甜甜圈 20"/>
            <p:cNvSpPr/>
            <p:nvPr/>
          </p:nvSpPr>
          <p:spPr>
            <a:xfrm>
              <a:off x="853852" y="476672"/>
              <a:ext cx="2520000" cy="2520000"/>
            </a:xfrm>
            <a:prstGeom prst="donut">
              <a:avLst>
                <a:gd name="adj" fmla="val 8547"/>
              </a:avLst>
            </a:prstGeom>
            <a:ln w="31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6228184" y="476952"/>
            <a:ext cx="2520000" cy="2520000"/>
            <a:chOff x="853852" y="476672"/>
            <a:chExt cx="2520000" cy="2520000"/>
          </a:xfrm>
        </p:grpSpPr>
        <p:sp>
          <p:nvSpPr>
            <p:cNvPr id="23" name="矩形 22"/>
            <p:cNvSpPr/>
            <p:nvPr/>
          </p:nvSpPr>
          <p:spPr>
            <a:xfrm>
              <a:off x="1249852" y="872672"/>
              <a:ext cx="1728000" cy="17280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>
                  <a:gd name="adj" fmla="val 21391231"/>
                </a:avLst>
              </a:prstTxWarp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慶祝恆春工商</a:t>
              </a:r>
              <a:r>
                <a:rPr lang="en-US" altLang="zh-TW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63</a:t>
              </a:r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週年校慶</a:t>
              </a:r>
              <a:endParaRPr lang="zh-TW" altLang="en-US" sz="1400" b="1" spc="50" dirty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24" name="甜甜圈 23"/>
            <p:cNvSpPr/>
            <p:nvPr/>
          </p:nvSpPr>
          <p:spPr>
            <a:xfrm>
              <a:off x="853852" y="476672"/>
              <a:ext cx="2520000" cy="2520000"/>
            </a:xfrm>
            <a:prstGeom prst="donut">
              <a:avLst>
                <a:gd name="adj" fmla="val 8547"/>
              </a:avLst>
            </a:prstGeom>
            <a:ln w="31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6228184" y="3717312"/>
            <a:ext cx="2520000" cy="2520000"/>
            <a:chOff x="853852" y="476672"/>
            <a:chExt cx="2520000" cy="2520000"/>
          </a:xfrm>
        </p:grpSpPr>
        <p:sp>
          <p:nvSpPr>
            <p:cNvPr id="26" name="矩形 25"/>
            <p:cNvSpPr/>
            <p:nvPr/>
          </p:nvSpPr>
          <p:spPr>
            <a:xfrm>
              <a:off x="1249852" y="872672"/>
              <a:ext cx="1728000" cy="17280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>
                  <a:gd name="adj" fmla="val 21391231"/>
                </a:avLst>
              </a:prstTxWarp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慶祝恆春工商</a:t>
              </a:r>
              <a:r>
                <a:rPr lang="en-US" altLang="zh-TW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63</a:t>
              </a:r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週年校慶</a:t>
              </a:r>
              <a:endParaRPr lang="zh-TW" altLang="en-US" sz="1400" b="1" spc="50" dirty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27" name="甜甜圈 26"/>
            <p:cNvSpPr/>
            <p:nvPr/>
          </p:nvSpPr>
          <p:spPr>
            <a:xfrm>
              <a:off x="853852" y="476672"/>
              <a:ext cx="2520000" cy="2520000"/>
            </a:xfrm>
            <a:prstGeom prst="donut">
              <a:avLst>
                <a:gd name="adj" fmla="val 8547"/>
              </a:avLst>
            </a:prstGeom>
            <a:ln w="31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3311860" y="3717312"/>
            <a:ext cx="2520000" cy="2520000"/>
            <a:chOff x="853852" y="476672"/>
            <a:chExt cx="2520000" cy="2520000"/>
          </a:xfrm>
        </p:grpSpPr>
        <p:sp>
          <p:nvSpPr>
            <p:cNvPr id="29" name="矩形 28"/>
            <p:cNvSpPr/>
            <p:nvPr/>
          </p:nvSpPr>
          <p:spPr>
            <a:xfrm>
              <a:off x="1249852" y="872672"/>
              <a:ext cx="1728000" cy="17280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>
                  <a:gd name="adj" fmla="val 21391231"/>
                </a:avLst>
              </a:prstTxWarp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慶祝恆春工商</a:t>
              </a:r>
              <a:r>
                <a:rPr lang="en-US" altLang="zh-TW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63</a:t>
              </a:r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週年校慶</a:t>
              </a:r>
              <a:endParaRPr lang="zh-TW" altLang="en-US" sz="1400" b="1" spc="50" dirty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30" name="甜甜圈 29"/>
            <p:cNvSpPr/>
            <p:nvPr/>
          </p:nvSpPr>
          <p:spPr>
            <a:xfrm>
              <a:off x="853852" y="476672"/>
              <a:ext cx="2520000" cy="2520000"/>
            </a:xfrm>
            <a:prstGeom prst="donut">
              <a:avLst>
                <a:gd name="adj" fmla="val 8547"/>
              </a:avLst>
            </a:prstGeom>
            <a:ln w="31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395536" y="3717312"/>
            <a:ext cx="2520000" cy="2520000"/>
            <a:chOff x="853852" y="476672"/>
            <a:chExt cx="2520000" cy="2520000"/>
          </a:xfrm>
        </p:grpSpPr>
        <p:sp>
          <p:nvSpPr>
            <p:cNvPr id="32" name="矩形 31"/>
            <p:cNvSpPr/>
            <p:nvPr/>
          </p:nvSpPr>
          <p:spPr>
            <a:xfrm>
              <a:off x="1249852" y="872672"/>
              <a:ext cx="1728000" cy="17280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>
                  <a:gd name="adj" fmla="val 21391231"/>
                </a:avLst>
              </a:prstTxWarp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慶祝恆春工商</a:t>
              </a:r>
              <a:r>
                <a:rPr lang="en-US" altLang="zh-TW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63</a:t>
              </a:r>
              <a:r>
                <a:rPr lang="zh-TW" altLang="en-US" sz="1400" b="1" spc="50" dirty="0" smtClean="0">
                  <a:ln w="11430">
                    <a:noFill/>
                  </a:ln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週年校慶</a:t>
              </a:r>
              <a:endParaRPr lang="zh-TW" altLang="en-US" sz="1400" b="1" spc="50" dirty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33" name="甜甜圈 32"/>
            <p:cNvSpPr/>
            <p:nvPr/>
          </p:nvSpPr>
          <p:spPr>
            <a:xfrm>
              <a:off x="853852" y="476672"/>
              <a:ext cx="2520000" cy="2520000"/>
            </a:xfrm>
            <a:prstGeom prst="donut">
              <a:avLst>
                <a:gd name="adj" fmla="val 8547"/>
              </a:avLst>
            </a:prstGeom>
            <a:ln w="31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5" name="直線接點 34"/>
          <p:cNvCxnSpPr/>
          <p:nvPr/>
        </p:nvCxnSpPr>
        <p:spPr>
          <a:xfrm>
            <a:off x="3131840" y="0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6024736" y="0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0" y="3356992"/>
            <a:ext cx="914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2627784" y="2772216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zh-TW" alt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631680" y="2772217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zh-TW" alt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534618" y="270456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zh-TW" alt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460432" y="6137815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zh-TW" alt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580112" y="609512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zh-TW" alt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45" name="直線接點 44"/>
          <p:cNvCxnSpPr/>
          <p:nvPr/>
        </p:nvCxnSpPr>
        <p:spPr>
          <a:xfrm>
            <a:off x="3112064" y="-72008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2554272" y="6062263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zh-TW" alt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7730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42</Words>
  <Application>Microsoft Office PowerPoint</Application>
  <PresentationFormat>如螢幕大小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2018-12-11T13:57:07Z</dcterms:created>
  <dcterms:modified xsi:type="dcterms:W3CDTF">2018-12-11T14:11:31Z</dcterms:modified>
</cp:coreProperties>
</file>