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01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11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4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01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63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53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96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5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33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55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32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87D5-B489-42D1-B329-D2AEDFC5BABE}" type="datetimeFigureOut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7B8B-16CB-406D-86B4-48D3837A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19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64582" y="3602038"/>
            <a:ext cx="3103418" cy="1655762"/>
          </a:xfrm>
        </p:spPr>
        <p:txBody>
          <a:bodyPr>
            <a:noAutofit/>
          </a:bodyPr>
          <a:lstStyle/>
          <a:p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701</a:t>
            </a:r>
          </a:p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52" y="99752"/>
            <a:ext cx="6495143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9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390795" cy="931660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烏鴨喝水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980" y="53081"/>
            <a:ext cx="3124199" cy="2862903"/>
          </a:xfrm>
          <a:prstGeom prst="rect">
            <a:avLst/>
          </a:prstGeom>
        </p:spPr>
      </p:pic>
      <p:sp>
        <p:nvSpPr>
          <p:cNvPr id="5" name="流程圖: 結束點 4"/>
          <p:cNvSpPr/>
          <p:nvPr/>
        </p:nvSpPr>
        <p:spPr>
          <a:xfrm>
            <a:off x="1601974" y="1296786"/>
            <a:ext cx="4074621" cy="814648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口渴想喝水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流程圖: 程序 5"/>
          <p:cNvSpPr/>
          <p:nvPr/>
        </p:nvSpPr>
        <p:spPr>
          <a:xfrm>
            <a:off x="6670358" y="5373590"/>
            <a:ext cx="3117273" cy="8146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撿石頭到水瓶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流程圖: 決策 6"/>
          <p:cNvSpPr/>
          <p:nvPr/>
        </p:nvSpPr>
        <p:spPr>
          <a:xfrm>
            <a:off x="6857002" y="2991690"/>
            <a:ext cx="3358342" cy="1632862"/>
          </a:xfrm>
          <a:prstGeom prst="flowChartDecis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水滿了嗎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6284422" y="1347555"/>
            <a:ext cx="0" cy="7131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6284422" y="2278580"/>
            <a:ext cx="0" cy="7131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6284422" y="3384173"/>
            <a:ext cx="0" cy="7131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流程圖: 結束點 11"/>
          <p:cNvSpPr/>
          <p:nvPr/>
        </p:nvSpPr>
        <p:spPr>
          <a:xfrm>
            <a:off x="1894304" y="5165772"/>
            <a:ext cx="3716787" cy="814648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可以喝了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結束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" name="肘形接點 13"/>
          <p:cNvCxnSpPr/>
          <p:nvPr/>
        </p:nvCxnSpPr>
        <p:spPr>
          <a:xfrm rot="10800000">
            <a:off x="11631049" y="4048299"/>
            <a:ext cx="12700" cy="1732615"/>
          </a:xfrm>
          <a:prstGeom prst="bentConnector3">
            <a:avLst>
              <a:gd name="adj1" fmla="val 9327268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89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寬螢幕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烏鴨喝水-程式流程圖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2023-09-21T03:21:22Z</dcterms:created>
  <dcterms:modified xsi:type="dcterms:W3CDTF">2023-09-21T03:26:40Z</dcterms:modified>
</cp:coreProperties>
</file>