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665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133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588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9873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04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84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4788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0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818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20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141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A4BA2-AFDD-48FE-9ADA-6B6598D0A250}" type="datetimeFigureOut">
              <a:rPr lang="zh-TW" altLang="en-US" smtClean="0"/>
              <a:t>2023/9/28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3F3B1-09B5-415B-8998-ECA7901308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087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913715" y="1122363"/>
            <a:ext cx="3915295" cy="23876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資源回收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計價流程圖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95360" y="3956858"/>
            <a:ext cx="2809702" cy="1300942"/>
          </a:xfrm>
        </p:spPr>
        <p:txBody>
          <a:bodyPr/>
          <a:lstStyle/>
          <a:p>
            <a:r>
              <a:rPr lang="zh-TW" altLang="en-US" dirty="0" smtClean="0"/>
              <a:t>姓名</a:t>
            </a:r>
            <a:endParaRPr lang="zh-TW" altLang="en-US" dirty="0"/>
          </a:p>
        </p:txBody>
      </p:sp>
      <p:pic>
        <p:nvPicPr>
          <p:cNvPr id="1026" name="Picture 2" descr="瓶罐分類中的科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5" y="1122363"/>
            <a:ext cx="7620000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57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流程圖: 替代程序 4"/>
          <p:cNvSpPr/>
          <p:nvPr/>
        </p:nvSpPr>
        <p:spPr>
          <a:xfrm>
            <a:off x="3424844" y="490450"/>
            <a:ext cx="1978429" cy="648393"/>
          </a:xfrm>
          <a:prstGeom prst="flowChartAlternate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資源回收啟動</a:t>
            </a:r>
            <a:endParaRPr lang="zh-TW" altLang="en-US" dirty="0"/>
          </a:p>
        </p:txBody>
      </p:sp>
      <p:sp>
        <p:nvSpPr>
          <p:cNvPr id="6" name="流程圖: 替代程序 5"/>
          <p:cNvSpPr/>
          <p:nvPr/>
        </p:nvSpPr>
        <p:spPr>
          <a:xfrm>
            <a:off x="3519054" y="5788428"/>
            <a:ext cx="1978429" cy="648393"/>
          </a:xfrm>
          <a:prstGeom prst="flowChartAlternate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資源回收結束</a:t>
            </a:r>
            <a:endParaRPr lang="zh-TW" altLang="en-US" dirty="0"/>
          </a:p>
        </p:txBody>
      </p:sp>
      <p:sp>
        <p:nvSpPr>
          <p:cNvPr id="7" name="流程圖: 替代程序 6"/>
          <p:cNvSpPr/>
          <p:nvPr/>
        </p:nvSpPr>
        <p:spPr>
          <a:xfrm>
            <a:off x="6359237" y="2538153"/>
            <a:ext cx="1047403" cy="50430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+1</a:t>
            </a:r>
            <a:r>
              <a:rPr lang="zh-TW" altLang="en-US" dirty="0" smtClean="0">
                <a:solidFill>
                  <a:schemeClr val="tx1"/>
                </a:solidFill>
              </a:rPr>
              <a:t>元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" name="流程圖: 決策 7"/>
          <p:cNvSpPr/>
          <p:nvPr/>
        </p:nvSpPr>
        <p:spPr>
          <a:xfrm>
            <a:off x="2427316" y="1946563"/>
            <a:ext cx="1388226" cy="911630"/>
          </a:xfrm>
          <a:prstGeom prst="flowChartDecis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紙</a:t>
            </a:r>
            <a:r>
              <a:rPr lang="zh-TW" altLang="en-US" dirty="0"/>
              <a:t>類</a:t>
            </a:r>
          </a:p>
        </p:txBody>
      </p:sp>
      <p:sp>
        <p:nvSpPr>
          <p:cNvPr id="9" name="流程圖: 決策 8"/>
          <p:cNvSpPr/>
          <p:nvPr/>
        </p:nvSpPr>
        <p:spPr>
          <a:xfrm>
            <a:off x="3519054" y="4045526"/>
            <a:ext cx="1388226" cy="911630"/>
          </a:xfrm>
          <a:prstGeom prst="flowChartDecis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鋁</a:t>
            </a:r>
            <a:endParaRPr lang="zh-TW" altLang="en-US" dirty="0"/>
          </a:p>
        </p:txBody>
      </p:sp>
      <p:sp>
        <p:nvSpPr>
          <p:cNvPr id="10" name="流程圖: 決策 9"/>
          <p:cNvSpPr/>
          <p:nvPr/>
        </p:nvSpPr>
        <p:spPr>
          <a:xfrm>
            <a:off x="5317374" y="4372493"/>
            <a:ext cx="1388226" cy="911630"/>
          </a:xfrm>
          <a:prstGeom prst="flowChartDecis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鐡</a:t>
            </a:r>
            <a:endParaRPr lang="zh-TW" altLang="en-US" dirty="0"/>
          </a:p>
        </p:txBody>
      </p:sp>
      <p:sp>
        <p:nvSpPr>
          <p:cNvPr id="11" name="流程圖: 替代程序 10"/>
          <p:cNvSpPr/>
          <p:nvPr/>
        </p:nvSpPr>
        <p:spPr>
          <a:xfrm>
            <a:off x="7431578" y="3422073"/>
            <a:ext cx="1047403" cy="50430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+2</a:t>
            </a:r>
            <a:r>
              <a:rPr lang="zh-TW" altLang="en-US" dirty="0" smtClean="0">
                <a:solidFill>
                  <a:schemeClr val="tx1"/>
                </a:solidFill>
              </a:rPr>
              <a:t>元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2" name="流程圖: 替代程序 11"/>
          <p:cNvSpPr/>
          <p:nvPr/>
        </p:nvSpPr>
        <p:spPr>
          <a:xfrm>
            <a:off x="7758546" y="4705003"/>
            <a:ext cx="1047403" cy="50430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+3</a:t>
            </a:r>
            <a:r>
              <a:rPr lang="zh-TW" altLang="en-US" dirty="0" smtClean="0">
                <a:solidFill>
                  <a:schemeClr val="tx1"/>
                </a:solidFill>
              </a:rPr>
              <a:t>元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3" name="流程圖: 決策 12"/>
          <p:cNvSpPr/>
          <p:nvPr/>
        </p:nvSpPr>
        <p:spPr>
          <a:xfrm>
            <a:off x="3785755" y="2597727"/>
            <a:ext cx="2076797" cy="911630"/>
          </a:xfrm>
          <a:prstGeom prst="flowChartDecis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輸送帶有東西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cxnSp>
        <p:nvCxnSpPr>
          <p:cNvPr id="15" name="肘形接點 14"/>
          <p:cNvCxnSpPr/>
          <p:nvPr/>
        </p:nvCxnSpPr>
        <p:spPr>
          <a:xfrm rot="16200000" flipH="1">
            <a:off x="9267306" y="1888374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肘形接點 15"/>
          <p:cNvCxnSpPr/>
          <p:nvPr/>
        </p:nvCxnSpPr>
        <p:spPr>
          <a:xfrm rot="16200000" flipH="1">
            <a:off x="10589029" y="1899457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肘形接點 16"/>
          <p:cNvCxnSpPr/>
          <p:nvPr/>
        </p:nvCxnSpPr>
        <p:spPr>
          <a:xfrm rot="16200000" flipH="1">
            <a:off x="10658303" y="3543993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肘形接點 17"/>
          <p:cNvCxnSpPr/>
          <p:nvPr/>
        </p:nvCxnSpPr>
        <p:spPr>
          <a:xfrm rot="16200000" flipH="1">
            <a:off x="9308870" y="3509357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肘形接點 18"/>
          <p:cNvCxnSpPr/>
          <p:nvPr/>
        </p:nvCxnSpPr>
        <p:spPr>
          <a:xfrm rot="16200000" flipH="1">
            <a:off x="9308870" y="4861560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肘形接點 19"/>
          <p:cNvCxnSpPr/>
          <p:nvPr/>
        </p:nvCxnSpPr>
        <p:spPr>
          <a:xfrm rot="16200000" flipH="1">
            <a:off x="9957262" y="1899457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肘形接點 20"/>
          <p:cNvCxnSpPr/>
          <p:nvPr/>
        </p:nvCxnSpPr>
        <p:spPr>
          <a:xfrm rot="16200000" flipH="1">
            <a:off x="9998826" y="3520440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肘形接點 21"/>
          <p:cNvCxnSpPr/>
          <p:nvPr/>
        </p:nvCxnSpPr>
        <p:spPr>
          <a:xfrm rot="16200000" flipH="1">
            <a:off x="9998826" y="4872643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肘形接點 22"/>
          <p:cNvCxnSpPr/>
          <p:nvPr/>
        </p:nvCxnSpPr>
        <p:spPr>
          <a:xfrm rot="16200000" flipH="1">
            <a:off x="9585961" y="1697180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肘形接點 23"/>
          <p:cNvCxnSpPr/>
          <p:nvPr/>
        </p:nvCxnSpPr>
        <p:spPr>
          <a:xfrm rot="16200000" flipH="1">
            <a:off x="10907684" y="1708263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肘形接點 24"/>
          <p:cNvCxnSpPr/>
          <p:nvPr/>
        </p:nvCxnSpPr>
        <p:spPr>
          <a:xfrm rot="16200000" flipH="1">
            <a:off x="10976958" y="3352799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肘形接點 25"/>
          <p:cNvCxnSpPr/>
          <p:nvPr/>
        </p:nvCxnSpPr>
        <p:spPr>
          <a:xfrm rot="16200000" flipH="1">
            <a:off x="9627525" y="3318163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肘形接點 26"/>
          <p:cNvCxnSpPr/>
          <p:nvPr/>
        </p:nvCxnSpPr>
        <p:spPr>
          <a:xfrm rot="16200000" flipH="1">
            <a:off x="9627525" y="4670366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肘形接點 27"/>
          <p:cNvCxnSpPr/>
          <p:nvPr/>
        </p:nvCxnSpPr>
        <p:spPr>
          <a:xfrm rot="16200000" flipH="1">
            <a:off x="10275917" y="1708263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肘形接點 28"/>
          <p:cNvCxnSpPr/>
          <p:nvPr/>
        </p:nvCxnSpPr>
        <p:spPr>
          <a:xfrm rot="16200000" flipH="1">
            <a:off x="10317481" y="3329246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肘形接點 29"/>
          <p:cNvCxnSpPr/>
          <p:nvPr/>
        </p:nvCxnSpPr>
        <p:spPr>
          <a:xfrm rot="16200000" flipH="1">
            <a:off x="10317481" y="4681449"/>
            <a:ext cx="1440872" cy="507076"/>
          </a:xfrm>
          <a:prstGeom prst="bentConnector3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流程圖: 替代程序 30"/>
          <p:cNvSpPr/>
          <p:nvPr/>
        </p:nvSpPr>
        <p:spPr>
          <a:xfrm>
            <a:off x="6104313" y="5691444"/>
            <a:ext cx="1978429" cy="648393"/>
          </a:xfrm>
          <a:prstGeom prst="flowChartAlternate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統計價格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620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寬螢幕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資源回收 計價流程圖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資源回收 計價流程圖</dc:title>
  <dc:creator>user</dc:creator>
  <cp:lastModifiedBy>user</cp:lastModifiedBy>
  <cp:revision>1</cp:revision>
  <dcterms:created xsi:type="dcterms:W3CDTF">2023-09-28T03:45:00Z</dcterms:created>
  <dcterms:modified xsi:type="dcterms:W3CDTF">2023-09-28T03:45:05Z</dcterms:modified>
</cp:coreProperties>
</file>