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A4BA2-AFDD-48FE-9ADA-6B6598D0A250}" type="datetimeFigureOut">
              <a:rPr lang="zh-TW" altLang="en-US" smtClean="0"/>
              <a:t>2023/9/28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3F3B1-09B5-415B-8998-ECA79013086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066597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A4BA2-AFDD-48FE-9ADA-6B6598D0A250}" type="datetimeFigureOut">
              <a:rPr lang="zh-TW" altLang="en-US" smtClean="0"/>
              <a:t>2023/9/28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3F3B1-09B5-415B-8998-ECA79013086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413395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A4BA2-AFDD-48FE-9ADA-6B6598D0A250}" type="datetimeFigureOut">
              <a:rPr lang="zh-TW" altLang="en-US" smtClean="0"/>
              <a:t>2023/9/28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3F3B1-09B5-415B-8998-ECA79013086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958813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A4BA2-AFDD-48FE-9ADA-6B6598D0A250}" type="datetimeFigureOut">
              <a:rPr lang="zh-TW" altLang="en-US" smtClean="0"/>
              <a:t>2023/9/28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3F3B1-09B5-415B-8998-ECA79013086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198737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A4BA2-AFDD-48FE-9ADA-6B6598D0A250}" type="datetimeFigureOut">
              <a:rPr lang="zh-TW" altLang="en-US" smtClean="0"/>
              <a:t>2023/9/28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3F3B1-09B5-415B-8998-ECA79013086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530428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A4BA2-AFDD-48FE-9ADA-6B6598D0A250}" type="datetimeFigureOut">
              <a:rPr lang="zh-TW" altLang="en-US" smtClean="0"/>
              <a:t>2023/9/28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3F3B1-09B5-415B-8998-ECA79013086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848457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A4BA2-AFDD-48FE-9ADA-6B6598D0A250}" type="datetimeFigureOut">
              <a:rPr lang="zh-TW" altLang="en-US" smtClean="0"/>
              <a:t>2023/9/28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3F3B1-09B5-415B-8998-ECA79013086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247885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A4BA2-AFDD-48FE-9ADA-6B6598D0A250}" type="datetimeFigureOut">
              <a:rPr lang="zh-TW" altLang="en-US" smtClean="0"/>
              <a:t>2023/9/28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3F3B1-09B5-415B-8998-ECA79013086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56084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A4BA2-AFDD-48FE-9ADA-6B6598D0A250}" type="datetimeFigureOut">
              <a:rPr lang="zh-TW" altLang="en-US" smtClean="0"/>
              <a:t>2023/9/28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3F3B1-09B5-415B-8998-ECA79013086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581811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A4BA2-AFDD-48FE-9ADA-6B6598D0A250}" type="datetimeFigureOut">
              <a:rPr lang="zh-TW" altLang="en-US" smtClean="0"/>
              <a:t>2023/9/28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3F3B1-09B5-415B-8998-ECA79013086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182030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A4BA2-AFDD-48FE-9ADA-6B6598D0A250}" type="datetimeFigureOut">
              <a:rPr lang="zh-TW" altLang="en-US" smtClean="0"/>
              <a:t>2023/9/28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3F3B1-09B5-415B-8998-ECA79013086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214136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7A4BA2-AFDD-48FE-9ADA-6B6598D0A250}" type="datetimeFigureOut">
              <a:rPr lang="zh-TW" altLang="en-US" smtClean="0"/>
              <a:t>2023/9/28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3F3B1-09B5-415B-8998-ECA79013086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908747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7913715" y="1122363"/>
            <a:ext cx="3915295" cy="2387600"/>
          </a:xfrm>
        </p:spPr>
        <p:txBody>
          <a:bodyPr>
            <a:normAutofit fontScale="90000"/>
          </a:bodyPr>
          <a:lstStyle/>
          <a:p>
            <a:r>
              <a:rPr lang="zh-TW" altLang="en-US" dirty="0" smtClean="0"/>
              <a:t>資源回收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dirty="0" smtClean="0"/>
              <a:t>計價流程圖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8595360" y="3956858"/>
            <a:ext cx="2809702" cy="1300942"/>
          </a:xfrm>
        </p:spPr>
        <p:txBody>
          <a:bodyPr/>
          <a:lstStyle/>
          <a:p>
            <a:r>
              <a:rPr lang="zh-TW" altLang="en-US" dirty="0" smtClean="0"/>
              <a:t>姓名</a:t>
            </a:r>
            <a:endParaRPr lang="zh-TW" altLang="en-US" dirty="0"/>
          </a:p>
        </p:txBody>
      </p:sp>
      <p:pic>
        <p:nvPicPr>
          <p:cNvPr id="1026" name="Picture 2" descr="瓶罐分類中的科學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715" y="1122363"/>
            <a:ext cx="7620000" cy="50673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825780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流程圖: 替代程序 4"/>
          <p:cNvSpPr/>
          <p:nvPr/>
        </p:nvSpPr>
        <p:spPr>
          <a:xfrm>
            <a:off x="3424844" y="490450"/>
            <a:ext cx="1978429" cy="648393"/>
          </a:xfrm>
          <a:prstGeom prst="flowChartAlternateProcess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/>
              <a:t>資源回收啟動</a:t>
            </a:r>
            <a:endParaRPr lang="zh-TW" altLang="en-US" dirty="0"/>
          </a:p>
        </p:txBody>
      </p:sp>
      <p:sp>
        <p:nvSpPr>
          <p:cNvPr id="6" name="流程圖: 替代程序 5"/>
          <p:cNvSpPr/>
          <p:nvPr/>
        </p:nvSpPr>
        <p:spPr>
          <a:xfrm>
            <a:off x="3519054" y="5788428"/>
            <a:ext cx="1978429" cy="648393"/>
          </a:xfrm>
          <a:prstGeom prst="flowChartAlternateProcess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/>
              <a:t>資源回收結束</a:t>
            </a:r>
            <a:endParaRPr lang="zh-TW" altLang="en-US" dirty="0"/>
          </a:p>
        </p:txBody>
      </p:sp>
      <p:sp>
        <p:nvSpPr>
          <p:cNvPr id="7" name="流程圖: 替代程序 6"/>
          <p:cNvSpPr/>
          <p:nvPr/>
        </p:nvSpPr>
        <p:spPr>
          <a:xfrm>
            <a:off x="6359237" y="2538153"/>
            <a:ext cx="1047403" cy="504306"/>
          </a:xfrm>
          <a:prstGeom prst="flowChartAlternateProcess">
            <a:avLst/>
          </a:prstGeom>
          <a:solidFill>
            <a:srgbClr val="FFFF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>
                <a:solidFill>
                  <a:schemeClr val="tx1"/>
                </a:solidFill>
              </a:rPr>
              <a:t>+1</a:t>
            </a:r>
            <a:r>
              <a:rPr lang="zh-TW" altLang="en-US" dirty="0" smtClean="0">
                <a:solidFill>
                  <a:schemeClr val="tx1"/>
                </a:solidFill>
              </a:rPr>
              <a:t>元</a:t>
            </a:r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8" name="流程圖: 決策 7"/>
          <p:cNvSpPr/>
          <p:nvPr/>
        </p:nvSpPr>
        <p:spPr>
          <a:xfrm>
            <a:off x="2427316" y="1946563"/>
            <a:ext cx="1388226" cy="911630"/>
          </a:xfrm>
          <a:prstGeom prst="flowChartDecisi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/>
              <a:t>紙</a:t>
            </a:r>
            <a:r>
              <a:rPr lang="zh-TW" altLang="en-US" dirty="0"/>
              <a:t>類</a:t>
            </a:r>
          </a:p>
        </p:txBody>
      </p:sp>
      <p:sp>
        <p:nvSpPr>
          <p:cNvPr id="9" name="流程圖: 決策 8"/>
          <p:cNvSpPr/>
          <p:nvPr/>
        </p:nvSpPr>
        <p:spPr>
          <a:xfrm>
            <a:off x="3519054" y="4045526"/>
            <a:ext cx="1388226" cy="911630"/>
          </a:xfrm>
          <a:prstGeom prst="flowChartDecisi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/>
              <a:t>鋁</a:t>
            </a:r>
            <a:endParaRPr lang="zh-TW" altLang="en-US" dirty="0"/>
          </a:p>
        </p:txBody>
      </p:sp>
      <p:sp>
        <p:nvSpPr>
          <p:cNvPr id="10" name="流程圖: 決策 9"/>
          <p:cNvSpPr/>
          <p:nvPr/>
        </p:nvSpPr>
        <p:spPr>
          <a:xfrm>
            <a:off x="5317374" y="4372493"/>
            <a:ext cx="1388226" cy="911630"/>
          </a:xfrm>
          <a:prstGeom prst="flowChartDecisi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/>
              <a:t>鐡</a:t>
            </a:r>
            <a:endParaRPr lang="zh-TW" altLang="en-US" dirty="0"/>
          </a:p>
        </p:txBody>
      </p:sp>
      <p:sp>
        <p:nvSpPr>
          <p:cNvPr id="11" name="流程圖: 替代程序 10"/>
          <p:cNvSpPr/>
          <p:nvPr/>
        </p:nvSpPr>
        <p:spPr>
          <a:xfrm>
            <a:off x="7431578" y="3422073"/>
            <a:ext cx="1047403" cy="504306"/>
          </a:xfrm>
          <a:prstGeom prst="flowChartAlternateProcess">
            <a:avLst/>
          </a:prstGeom>
          <a:solidFill>
            <a:srgbClr val="FFFF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>
                <a:solidFill>
                  <a:schemeClr val="tx1"/>
                </a:solidFill>
              </a:rPr>
              <a:t>+2</a:t>
            </a:r>
            <a:r>
              <a:rPr lang="zh-TW" altLang="en-US" dirty="0" smtClean="0">
                <a:solidFill>
                  <a:schemeClr val="tx1"/>
                </a:solidFill>
              </a:rPr>
              <a:t>元</a:t>
            </a:r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12" name="流程圖: 替代程序 11"/>
          <p:cNvSpPr/>
          <p:nvPr/>
        </p:nvSpPr>
        <p:spPr>
          <a:xfrm>
            <a:off x="7758546" y="4705003"/>
            <a:ext cx="1047403" cy="504306"/>
          </a:xfrm>
          <a:prstGeom prst="flowChartAlternateProcess">
            <a:avLst/>
          </a:prstGeom>
          <a:solidFill>
            <a:srgbClr val="FFFF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>
                <a:solidFill>
                  <a:schemeClr val="tx1"/>
                </a:solidFill>
              </a:rPr>
              <a:t>+3</a:t>
            </a:r>
            <a:r>
              <a:rPr lang="zh-TW" altLang="en-US" dirty="0" smtClean="0">
                <a:solidFill>
                  <a:schemeClr val="tx1"/>
                </a:solidFill>
              </a:rPr>
              <a:t>元</a:t>
            </a:r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13" name="流程圖: 決策 12"/>
          <p:cNvSpPr/>
          <p:nvPr/>
        </p:nvSpPr>
        <p:spPr>
          <a:xfrm>
            <a:off x="3785755" y="2597727"/>
            <a:ext cx="2076797" cy="911630"/>
          </a:xfrm>
          <a:prstGeom prst="flowChartDecisi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/>
              <a:t>輸送帶有東西</a:t>
            </a:r>
            <a:r>
              <a:rPr lang="en-US" altLang="zh-TW" dirty="0" smtClean="0"/>
              <a:t>?</a:t>
            </a:r>
            <a:endParaRPr lang="zh-TW" altLang="en-US" dirty="0"/>
          </a:p>
        </p:txBody>
      </p:sp>
      <p:cxnSp>
        <p:nvCxnSpPr>
          <p:cNvPr id="15" name="肘形接點 14"/>
          <p:cNvCxnSpPr/>
          <p:nvPr/>
        </p:nvCxnSpPr>
        <p:spPr>
          <a:xfrm rot="16200000" flipH="1">
            <a:off x="9267306" y="1888374"/>
            <a:ext cx="1440872" cy="507076"/>
          </a:xfrm>
          <a:prstGeom prst="bentConnector3">
            <a:avLst/>
          </a:prstGeom>
          <a:ln w="38100">
            <a:solidFill>
              <a:srgbClr val="0070C0"/>
            </a:solidFill>
            <a:prstDash val="sysDash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" name="肘形接點 15"/>
          <p:cNvCxnSpPr/>
          <p:nvPr/>
        </p:nvCxnSpPr>
        <p:spPr>
          <a:xfrm rot="16200000" flipH="1">
            <a:off x="10589029" y="1899457"/>
            <a:ext cx="1440872" cy="507076"/>
          </a:xfrm>
          <a:prstGeom prst="bentConnector3">
            <a:avLst/>
          </a:prstGeom>
          <a:ln w="38100">
            <a:solidFill>
              <a:srgbClr val="0070C0"/>
            </a:solidFill>
            <a:prstDash val="sysDash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7" name="肘形接點 16"/>
          <p:cNvCxnSpPr/>
          <p:nvPr/>
        </p:nvCxnSpPr>
        <p:spPr>
          <a:xfrm rot="16200000" flipH="1">
            <a:off x="10658303" y="3543993"/>
            <a:ext cx="1440872" cy="507076"/>
          </a:xfrm>
          <a:prstGeom prst="bentConnector3">
            <a:avLst/>
          </a:prstGeom>
          <a:ln w="38100">
            <a:solidFill>
              <a:srgbClr val="0070C0"/>
            </a:solidFill>
            <a:prstDash val="sysDash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8" name="肘形接點 17"/>
          <p:cNvCxnSpPr/>
          <p:nvPr/>
        </p:nvCxnSpPr>
        <p:spPr>
          <a:xfrm rot="16200000" flipH="1">
            <a:off x="9308870" y="3509357"/>
            <a:ext cx="1440872" cy="507076"/>
          </a:xfrm>
          <a:prstGeom prst="bentConnector3">
            <a:avLst/>
          </a:prstGeom>
          <a:ln w="38100">
            <a:solidFill>
              <a:srgbClr val="0070C0"/>
            </a:solidFill>
            <a:prstDash val="sysDash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9" name="肘形接點 18"/>
          <p:cNvCxnSpPr/>
          <p:nvPr/>
        </p:nvCxnSpPr>
        <p:spPr>
          <a:xfrm rot="16200000" flipH="1">
            <a:off x="9308870" y="4861560"/>
            <a:ext cx="1440872" cy="507076"/>
          </a:xfrm>
          <a:prstGeom prst="bentConnector3">
            <a:avLst/>
          </a:prstGeom>
          <a:ln w="38100">
            <a:solidFill>
              <a:srgbClr val="0070C0"/>
            </a:solidFill>
            <a:prstDash val="sysDash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0" name="肘形接點 19"/>
          <p:cNvCxnSpPr/>
          <p:nvPr/>
        </p:nvCxnSpPr>
        <p:spPr>
          <a:xfrm rot="16200000" flipH="1">
            <a:off x="9957262" y="1899457"/>
            <a:ext cx="1440872" cy="507076"/>
          </a:xfrm>
          <a:prstGeom prst="bentConnector3">
            <a:avLst/>
          </a:prstGeom>
          <a:ln w="38100">
            <a:solidFill>
              <a:srgbClr val="0070C0"/>
            </a:solidFill>
            <a:prstDash val="sysDash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1" name="肘形接點 20"/>
          <p:cNvCxnSpPr/>
          <p:nvPr/>
        </p:nvCxnSpPr>
        <p:spPr>
          <a:xfrm rot="16200000" flipH="1">
            <a:off x="9998826" y="3520440"/>
            <a:ext cx="1440872" cy="507076"/>
          </a:xfrm>
          <a:prstGeom prst="bentConnector3">
            <a:avLst/>
          </a:prstGeom>
          <a:ln w="38100">
            <a:solidFill>
              <a:srgbClr val="0070C0"/>
            </a:solidFill>
            <a:prstDash val="sysDash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2" name="肘形接點 21"/>
          <p:cNvCxnSpPr/>
          <p:nvPr/>
        </p:nvCxnSpPr>
        <p:spPr>
          <a:xfrm rot="16200000" flipH="1">
            <a:off x="9998826" y="4872643"/>
            <a:ext cx="1440872" cy="507076"/>
          </a:xfrm>
          <a:prstGeom prst="bentConnector3">
            <a:avLst/>
          </a:prstGeom>
          <a:ln w="38100">
            <a:solidFill>
              <a:srgbClr val="0070C0"/>
            </a:solidFill>
            <a:prstDash val="sysDash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3" name="肘形接點 22"/>
          <p:cNvCxnSpPr/>
          <p:nvPr/>
        </p:nvCxnSpPr>
        <p:spPr>
          <a:xfrm rot="16200000" flipH="1">
            <a:off x="9585961" y="1697180"/>
            <a:ext cx="1440872" cy="507076"/>
          </a:xfrm>
          <a:prstGeom prst="bentConnector3">
            <a:avLst/>
          </a:prstGeom>
          <a:ln w="38100">
            <a:solidFill>
              <a:srgbClr val="0070C0"/>
            </a:solidFill>
            <a:prstDash val="sysDash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4" name="肘形接點 23"/>
          <p:cNvCxnSpPr/>
          <p:nvPr/>
        </p:nvCxnSpPr>
        <p:spPr>
          <a:xfrm rot="16200000" flipH="1">
            <a:off x="10907684" y="1708263"/>
            <a:ext cx="1440872" cy="507076"/>
          </a:xfrm>
          <a:prstGeom prst="bentConnector3">
            <a:avLst/>
          </a:prstGeom>
          <a:ln w="38100">
            <a:solidFill>
              <a:srgbClr val="0070C0"/>
            </a:solidFill>
            <a:prstDash val="sysDash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5" name="肘形接點 24"/>
          <p:cNvCxnSpPr/>
          <p:nvPr/>
        </p:nvCxnSpPr>
        <p:spPr>
          <a:xfrm rot="16200000" flipH="1">
            <a:off x="10976958" y="3352799"/>
            <a:ext cx="1440872" cy="507076"/>
          </a:xfrm>
          <a:prstGeom prst="bentConnector3">
            <a:avLst/>
          </a:prstGeom>
          <a:ln w="38100">
            <a:solidFill>
              <a:srgbClr val="0070C0"/>
            </a:solidFill>
            <a:prstDash val="sysDash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6" name="肘形接點 25"/>
          <p:cNvCxnSpPr/>
          <p:nvPr/>
        </p:nvCxnSpPr>
        <p:spPr>
          <a:xfrm rot="16200000" flipH="1">
            <a:off x="9627525" y="3318163"/>
            <a:ext cx="1440872" cy="507076"/>
          </a:xfrm>
          <a:prstGeom prst="bentConnector3">
            <a:avLst/>
          </a:prstGeom>
          <a:ln w="38100">
            <a:solidFill>
              <a:srgbClr val="0070C0"/>
            </a:solidFill>
            <a:prstDash val="sysDash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7" name="肘形接點 26"/>
          <p:cNvCxnSpPr/>
          <p:nvPr/>
        </p:nvCxnSpPr>
        <p:spPr>
          <a:xfrm rot="16200000" flipH="1">
            <a:off x="9627525" y="4670366"/>
            <a:ext cx="1440872" cy="507076"/>
          </a:xfrm>
          <a:prstGeom prst="bentConnector3">
            <a:avLst/>
          </a:prstGeom>
          <a:ln w="38100">
            <a:solidFill>
              <a:srgbClr val="0070C0"/>
            </a:solidFill>
            <a:prstDash val="sysDash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8" name="肘形接點 27"/>
          <p:cNvCxnSpPr/>
          <p:nvPr/>
        </p:nvCxnSpPr>
        <p:spPr>
          <a:xfrm rot="16200000" flipH="1">
            <a:off x="10275917" y="1708263"/>
            <a:ext cx="1440872" cy="507076"/>
          </a:xfrm>
          <a:prstGeom prst="bentConnector3">
            <a:avLst/>
          </a:prstGeom>
          <a:ln w="38100">
            <a:solidFill>
              <a:srgbClr val="0070C0"/>
            </a:solidFill>
            <a:prstDash val="sysDash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9" name="肘形接點 28"/>
          <p:cNvCxnSpPr/>
          <p:nvPr/>
        </p:nvCxnSpPr>
        <p:spPr>
          <a:xfrm rot="16200000" flipH="1">
            <a:off x="10317481" y="3329246"/>
            <a:ext cx="1440872" cy="507076"/>
          </a:xfrm>
          <a:prstGeom prst="bentConnector3">
            <a:avLst/>
          </a:prstGeom>
          <a:ln w="38100">
            <a:solidFill>
              <a:srgbClr val="0070C0"/>
            </a:solidFill>
            <a:prstDash val="sysDash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0" name="肘形接點 29"/>
          <p:cNvCxnSpPr/>
          <p:nvPr/>
        </p:nvCxnSpPr>
        <p:spPr>
          <a:xfrm rot="16200000" flipH="1">
            <a:off x="10317481" y="4681449"/>
            <a:ext cx="1440872" cy="507076"/>
          </a:xfrm>
          <a:prstGeom prst="bentConnector3">
            <a:avLst/>
          </a:prstGeom>
          <a:ln w="38100">
            <a:solidFill>
              <a:srgbClr val="0070C0"/>
            </a:solidFill>
            <a:prstDash val="sysDash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1" name="流程圖: 替代程序 30"/>
          <p:cNvSpPr/>
          <p:nvPr/>
        </p:nvSpPr>
        <p:spPr>
          <a:xfrm>
            <a:off x="6104313" y="5691444"/>
            <a:ext cx="1978429" cy="648393"/>
          </a:xfrm>
          <a:prstGeom prst="flowChartAlternateProcess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/>
              <a:t>統計價格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856202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</Words>
  <Application>Microsoft Office PowerPoint</Application>
  <PresentationFormat>寬螢幕</PresentationFormat>
  <Paragraphs>12</Paragraphs>
  <Slides>2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</vt:i4>
      </vt:variant>
    </vt:vector>
  </HeadingPairs>
  <TitlesOfParts>
    <vt:vector size="7" baseType="lpstr">
      <vt:lpstr>新細明體</vt:lpstr>
      <vt:lpstr>Arial</vt:lpstr>
      <vt:lpstr>Calibri</vt:lpstr>
      <vt:lpstr>Calibri Light</vt:lpstr>
      <vt:lpstr>Office 佈景主題</vt:lpstr>
      <vt:lpstr>資源回收 計價流程圖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資源回收 計價流程圖</dc:title>
  <dc:creator>user</dc:creator>
  <cp:lastModifiedBy>user</cp:lastModifiedBy>
  <cp:revision>1</cp:revision>
  <dcterms:created xsi:type="dcterms:W3CDTF">2023-09-28T03:45:00Z</dcterms:created>
  <dcterms:modified xsi:type="dcterms:W3CDTF">2023-09-28T03:45:05Z</dcterms:modified>
</cp:coreProperties>
</file>