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95320" autoAdjust="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99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8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71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147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66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81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52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9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8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12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49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80F8-0793-4429-9ED1-13455E64C00B}" type="datetimeFigureOut">
              <a:rPr lang="zh-TW" altLang="en-US" smtClean="0"/>
              <a:t>2023/2/17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C1A6-88E9-4D23-8419-3242571E8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123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如何製作一份優質的簡報？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544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好的簡報，必須能在最短的時間內抓到你的重點。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178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製作簡報常見的三項錯誤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錯誤一：</a:t>
            </a:r>
            <a:endParaRPr lang="en-US" altLang="zh-TW" dirty="0" smtClean="0"/>
          </a:p>
          <a:p>
            <a:r>
              <a:rPr lang="zh-TW" altLang="en-US" dirty="0" smtClean="0"/>
              <a:t>在投影片塞滿大量文字。</a:t>
            </a:r>
            <a:endParaRPr lang="en-US" altLang="zh-TW" dirty="0" smtClean="0"/>
          </a:p>
          <a:p>
            <a:r>
              <a:rPr lang="zh-TW" altLang="en-US" dirty="0" smtClean="0"/>
              <a:t>錯誤二：</a:t>
            </a:r>
            <a:endParaRPr lang="en-US" altLang="zh-TW" dirty="0" smtClean="0"/>
          </a:p>
          <a:p>
            <a:r>
              <a:rPr lang="zh-TW" altLang="en-US" dirty="0" smtClean="0"/>
              <a:t>簡報者使用單調語氣朗讀。</a:t>
            </a:r>
            <a:endParaRPr lang="en-US" altLang="zh-TW" dirty="0" smtClean="0"/>
          </a:p>
          <a:p>
            <a:r>
              <a:rPr lang="zh-TW" altLang="en-US" dirty="0" smtClean="0"/>
              <a:t>錯誤三：</a:t>
            </a:r>
            <a:endParaRPr lang="en-US" altLang="zh-TW" dirty="0" smtClean="0"/>
          </a:p>
          <a:p>
            <a:r>
              <a:rPr lang="zh-TW" altLang="en-US" dirty="0" smtClean="0"/>
              <a:t>在每一頁的簡報套用令人分心的動畫。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4941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精準傳遞你的想法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81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簡報常見的四大錯誤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6471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77</Words>
  <Application>Microsoft Office PowerPoint</Application>
  <PresentationFormat>寬螢幕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如何製作一份優質的簡報？</vt:lpstr>
      <vt:lpstr>PowerPoint 簡報</vt:lpstr>
      <vt:lpstr>製作簡報常見的三項錯誤</vt:lpstr>
      <vt:lpstr>精準傳遞你的想法</vt:lpstr>
      <vt:lpstr>簡報常見的四大錯誤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如何製作一份優質的簡報？</dc:title>
  <dc:creator>user</dc:creator>
  <cp:lastModifiedBy>user</cp:lastModifiedBy>
  <cp:revision>3</cp:revision>
  <dcterms:created xsi:type="dcterms:W3CDTF">2023-02-17T05:44:52Z</dcterms:created>
  <dcterms:modified xsi:type="dcterms:W3CDTF">2023-02-17T06:58:49Z</dcterms:modified>
</cp:coreProperties>
</file>