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1214422"/>
            <a:ext cx="6400800" cy="785802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252417"/>
            <a:ext cx="6400800" cy="604815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142875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1359967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DF3D27-0929-40BD-8E5D-3391A956F901}" type="datetimeFigureOut">
              <a:rPr lang="zh-TW" altLang="en-US" smtClean="0"/>
              <a:t>2011/7/8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30714B-BA63-4F38-91FA-B1E34DAE2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36635"/>
            <a:ext cx="4419600" cy="2927267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838200" y="4653136"/>
            <a:ext cx="4419600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我的旅遊相簿</a:t>
            </a:r>
            <a:endParaRPr lang="zh-TW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43108" y="5917188"/>
            <a:ext cx="19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www.chwa.com.tw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比利時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首都：布魯塞爾 </a:t>
            </a:r>
            <a:r>
              <a:rPr lang="en-US" altLang="zh-TW" dirty="0" err="1" smtClean="0">
                <a:latin typeface="+mj-ea"/>
                <a:ea typeface="+mj-ea"/>
              </a:rPr>
              <a:t>Bruxelles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3074" name="Picture 2" descr="C:\Users\momoco\Pictures\950112德國\正泰\0124\DSC_854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43174" y="2214681"/>
            <a:ext cx="6123856" cy="4071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巴黎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一個浪漫的城市。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2256275"/>
            <a:ext cx="6072230" cy="402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50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巴黎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羅浮宮，擁有多達</a:t>
            </a:r>
            <a:r>
              <a:rPr lang="en-US" altLang="zh-TW" b="1" dirty="0" smtClean="0"/>
              <a:t>3.5</a:t>
            </a:r>
            <a:r>
              <a:rPr lang="zh-TW" altLang="en-US" b="1" dirty="0" smtClean="0"/>
              <a:t>萬件的藝術品。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4915" y="2256275"/>
            <a:ext cx="6048748" cy="402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6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一個令人安心與放心的國家。</a:t>
            </a:r>
            <a:endParaRPr lang="zh-TW" altLang="en-US" b="1" dirty="0"/>
          </a:p>
        </p:txBody>
      </p:sp>
      <p:pic>
        <p:nvPicPr>
          <p:cNvPr id="1026" name="Picture 2" descr="C:\Users\momoco\Pictures\950112德國\正泰\0118\DSC_6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48882"/>
            <a:ext cx="6072230" cy="403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杜塞道夫</a:t>
            </a:r>
            <a:r>
              <a:rPr lang="en-US" altLang="zh-TW" b="1" dirty="0" smtClean="0"/>
              <a:t>Dusseldorf</a:t>
            </a:r>
            <a:r>
              <a:rPr lang="zh-TW" altLang="en-US" b="1" dirty="0" smtClean="0"/>
              <a:t>是歐洲的商業重鎮。</a:t>
            </a:r>
            <a:endParaRPr lang="zh-TW" altLang="en-US" b="1" dirty="0"/>
          </a:p>
        </p:txBody>
      </p:sp>
      <p:pic>
        <p:nvPicPr>
          <p:cNvPr id="1026" name="Picture 2" descr="C:\Users\momoco\Pictures\950112德國\正泰\0118\DSC_637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530" y="2248882"/>
            <a:ext cx="5383517" cy="403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荷蘭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一個充滿花香的地方。</a:t>
            </a:r>
            <a:endParaRPr lang="zh-TW" altLang="en-US" dirty="0"/>
          </a:p>
        </p:txBody>
      </p:sp>
      <p:pic>
        <p:nvPicPr>
          <p:cNvPr id="2050" name="Picture 2" descr="C:\Users\momoco\Pictures\950112德國\正泰\0123\DSC_7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60" y="2071678"/>
            <a:ext cx="5907068" cy="39278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荷蘭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阿姆斯特丹</a:t>
            </a:r>
            <a:r>
              <a:rPr lang="en-US" altLang="zh-TW" dirty="0" smtClean="0"/>
              <a:t>Amsterdam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 descr="C:\Users\momoco\Pictures\950112德國\正泰\0123\DSC_788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5460" y="2071800"/>
            <a:ext cx="5907068" cy="3927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荷蘭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荷蘭風采─桑斯安斯風車村</a:t>
            </a:r>
            <a:r>
              <a:rPr lang="en-US" altLang="zh-TW" dirty="0" err="1" smtClean="0"/>
              <a:t>Zaanse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Schans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 descr="C:\Users\momoco\Pictures\950112德國\正泰\0123\DSC_788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5460" y="2071800"/>
            <a:ext cx="5907068" cy="3927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比利時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一個擁有迷人的水道、靜謐的修道院的國家。</a:t>
            </a:r>
            <a:endParaRPr lang="zh-TW" altLang="en-US" dirty="0"/>
          </a:p>
        </p:txBody>
      </p:sp>
      <p:pic>
        <p:nvPicPr>
          <p:cNvPr id="3074" name="Picture 2" descr="C:\Users\momoco\Pictures\950112德國\正泰\0124\DSC_8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14554"/>
            <a:ext cx="612385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2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奧斯丁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奧斯丁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6.xml><?xml version="1.0" encoding="utf-8"?>
<a:themeOverride xmlns:a="http://schemas.openxmlformats.org/drawingml/2006/main">
  <a:clrScheme name="奧斯丁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7.xml><?xml version="1.0" encoding="utf-8"?>
<a:themeOverride xmlns:a="http://schemas.openxmlformats.org/drawingml/2006/main">
  <a:clrScheme name="自然力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自然力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86</Words>
  <Application>Microsoft Office PowerPoint</Application>
  <PresentationFormat>如螢幕大小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夏至</vt:lpstr>
      <vt:lpstr>PowerPoint 簡報</vt:lpstr>
      <vt:lpstr>巴黎</vt:lpstr>
      <vt:lpstr>巴黎</vt:lpstr>
      <vt:lpstr>德國</vt:lpstr>
      <vt:lpstr>德國</vt:lpstr>
      <vt:lpstr>荷蘭</vt:lpstr>
      <vt:lpstr>荷蘭</vt:lpstr>
      <vt:lpstr>荷蘭</vt:lpstr>
      <vt:lpstr>比利時</vt:lpstr>
      <vt:lpstr>比利時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我的旅遊相本</dc:title>
  <dc:creator>momoco</dc:creator>
  <cp:lastModifiedBy>王小桃</cp:lastModifiedBy>
  <cp:revision>21</cp:revision>
  <dcterms:created xsi:type="dcterms:W3CDTF">2007-07-17T06:25:19Z</dcterms:created>
  <dcterms:modified xsi:type="dcterms:W3CDTF">2011-07-08T02:57:19Z</dcterms:modified>
</cp:coreProperties>
</file>