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Default Extension="wmv" ContentType="video/unknown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"/>
  </p:notesMasterIdLst>
  <p:sldIdLst>
    <p:sldId id="258" r:id="rId2"/>
    <p:sldId id="264" r:id="rId3"/>
    <p:sldId id="265" r:id="rId4"/>
  </p:sldIdLst>
  <p:sldSz cx="12192000" cy="6858000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A34246"/>
    <a:srgbClr val="A54548"/>
    <a:srgbClr val="71090E"/>
    <a:srgbClr val="C07F9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中等深淺樣式 2 - 輔色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D5ABB26-0587-4C30-8999-92F81FD0307C}" styleName="無樣式、無格線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82238" autoAdjust="0"/>
  </p:normalViewPr>
  <p:slideViewPr>
    <p:cSldViewPr snapToGrid="0">
      <p:cViewPr>
        <p:scale>
          <a:sx n="47" d="100"/>
          <a:sy n="47" d="100"/>
        </p:scale>
        <p:origin x="-1320" y="-13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F5BC0E-72A7-424F-86EB-BC5721E675EE}" type="datetimeFigureOut">
              <a:rPr lang="zh-TW" altLang="en-US" smtClean="0"/>
              <a:t>2013/10/15</a:t>
            </a:fld>
            <a:endParaRPr lang="zh-TW" altLang="en-US"/>
          </a:p>
        </p:txBody>
      </p:sp>
      <p:sp>
        <p:nvSpPr>
          <p:cNvPr id="4" name="投影片圖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TW" alt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D9553DD-6102-405B-8894-45E8F6F70DF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4879618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9553DD-6102-405B-8894-45E8F6F70DF1}" type="slidenum">
              <a:rPr lang="zh-TW" altLang="en-US" smtClean="0"/>
              <a:t>3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5657031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31"/>
          <p:cNvSpPr>
            <a:spLocks noGrp="1"/>
          </p:cNvSpPr>
          <p:nvPr>
            <p:ph type="subTitle" idx="1"/>
          </p:nvPr>
        </p:nvSpPr>
        <p:spPr>
          <a:xfrm>
            <a:off x="3323645" y="5094578"/>
            <a:ext cx="8258755" cy="925223"/>
          </a:xfrm>
        </p:spPr>
        <p:txBody>
          <a:bodyPr/>
          <a:lstStyle>
            <a:lvl1pPr marL="0" indent="0" algn="r">
              <a:buNone/>
              <a:defRPr sz="2800"/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zh-TW" altLang="en-US" smtClean="0"/>
              <a:t>按一下以編輯母片副標題樣式</a:t>
            </a:r>
            <a:endParaRPr lang="en-US"/>
          </a:p>
        </p:txBody>
      </p:sp>
      <p:sp>
        <p:nvSpPr>
          <p:cNvPr id="14" name="Rectangle 5"/>
          <p:cNvSpPr>
            <a:spLocks noGrp="1"/>
          </p:cNvSpPr>
          <p:nvPr>
            <p:ph type="ctrTitle"/>
          </p:nvPr>
        </p:nvSpPr>
        <p:spPr>
          <a:xfrm>
            <a:off x="1478648" y="3606801"/>
            <a:ext cx="10103752" cy="1470025"/>
          </a:xfrm>
        </p:spPr>
        <p:txBody>
          <a:bodyPr anchor="ctr" anchorCtr="0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lvl1pPr algn="r">
              <a:defRPr sz="4000" b="1" cap="none" spc="5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15" name="Date Placeholder 9"/>
          <p:cNvSpPr>
            <a:spLocks noGrp="1"/>
          </p:cNvSpPr>
          <p:nvPr>
            <p:ph type="dt" sz="half" idx="10"/>
          </p:nvPr>
        </p:nvSpPr>
        <p:spPr>
          <a:xfrm>
            <a:off x="609600" y="6245225"/>
            <a:ext cx="2844800" cy="476250"/>
          </a:xfrm>
        </p:spPr>
        <p:txBody>
          <a:bodyPr/>
          <a:lstStyle/>
          <a:p>
            <a:fld id="{77213BBB-C4D9-4F96-B8AA-CFA28C77066A}" type="datetimeFigureOut">
              <a:rPr lang="zh-TW" altLang="en-US" smtClean="0"/>
              <a:t>2013/10/15</a:t>
            </a:fld>
            <a:endParaRPr lang="zh-TW" altLang="en-US"/>
          </a:p>
        </p:txBody>
      </p:sp>
      <p:sp>
        <p:nvSpPr>
          <p:cNvPr id="16" name="Slide Number Placeholder 10"/>
          <p:cNvSpPr>
            <a:spLocks noGrp="1"/>
          </p:cNvSpPr>
          <p:nvPr>
            <p:ph type="sldNum" sz="quarter" idx="11"/>
          </p:nvPr>
        </p:nvSpPr>
        <p:spPr>
          <a:xfrm>
            <a:off x="8737600" y="6245225"/>
            <a:ext cx="2844800" cy="476250"/>
          </a:xfrm>
          <a:prstGeom prst="rect">
            <a:avLst/>
          </a:prstGeom>
        </p:spPr>
        <p:txBody>
          <a:bodyPr/>
          <a:lstStyle/>
          <a:p>
            <a:fld id="{94E04687-0B6A-4975-B01E-A270329ED26A}" type="slidenum">
              <a:rPr lang="zh-TW" altLang="en-US" smtClean="0"/>
              <a:t>‹#›</a:t>
            </a:fld>
            <a:endParaRPr lang="zh-TW" altLang="en-US"/>
          </a:p>
        </p:txBody>
      </p:sp>
      <p:sp>
        <p:nvSpPr>
          <p:cNvPr id="17" name="Footer Placeholder 11"/>
          <p:cNvSpPr>
            <a:spLocks noGrp="1"/>
          </p:cNvSpPr>
          <p:nvPr>
            <p:ph type="ftr" sz="quarter" idx="12"/>
          </p:nvPr>
        </p:nvSpPr>
        <p:spPr>
          <a:xfrm>
            <a:off x="4165600" y="6245225"/>
            <a:ext cx="3860800" cy="476250"/>
          </a:xfrm>
        </p:spPr>
        <p:txBody>
          <a:bodyPr/>
          <a:lstStyle/>
          <a:p>
            <a:endParaRPr lang="zh-TW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6"/>
          <p:cNvSpPr>
            <a:spLocks noGrp="1"/>
          </p:cNvSpPr>
          <p:nvPr>
            <p:ph idx="1"/>
          </p:nvPr>
        </p:nvSpPr>
        <p:spPr/>
        <p:txBody>
          <a:bodyPr anchor="t">
            <a:normAutofit/>
          </a:bodyPr>
          <a:lstStyle>
            <a:lvl1pPr>
              <a:lnSpc>
                <a:spcPct val="130000"/>
              </a:lnSpc>
              <a:defRPr lang="zh-TW" altLang="en-US" sz="2400" b="0" cap="none" spc="0" smtClean="0">
                <a:ln>
                  <a:noFill/>
                </a:ln>
                <a:solidFill>
                  <a:schemeClr val="tx1"/>
                </a:solidFill>
                <a:effectLst/>
                <a:latin typeface="新細明體" panose="02020500000000000000" pitchFamily="18" charset="-120"/>
                <a:ea typeface="新細明體" panose="02020500000000000000" pitchFamily="18" charset="-120"/>
              </a:defRPr>
            </a:lvl1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609600" y="359465"/>
            <a:ext cx="10972800" cy="1023021"/>
          </a:xfrm>
          <a:prstGeom prst="rect">
            <a:avLst/>
          </a:prstGeom>
        </p:spPr>
        <p:txBody>
          <a:bodyPr anchor="ctr" anchorCtr="0">
            <a:norm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>
            <a:lvl1pPr algn="l" eaLnBrk="1" hangingPunct="1">
              <a:buNone/>
              <a:defRPr lang="en-US" sz="4000" b="1" cap="none" spc="150" baseline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rial" pitchFamily="34" charset="0"/>
                <a:ea typeface="微軟正黑體" pitchFamily="34" charset="-120"/>
              </a:defRPr>
            </a:lvl1pPr>
          </a:lstStyle>
          <a:p>
            <a:pPr algn="l"/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213BBB-C4D9-4F96-B8AA-CFA28C77066A}" type="datetimeFigureOut">
              <a:rPr lang="zh-TW" altLang="en-US" smtClean="0"/>
              <a:t>2013/10/15</a:t>
            </a:fld>
            <a:endParaRPr lang="zh-TW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737600" y="6245225"/>
            <a:ext cx="2844800" cy="476250"/>
          </a:xfrm>
          <a:prstGeom prst="rect">
            <a:avLst/>
          </a:prstGeom>
        </p:spPr>
        <p:txBody>
          <a:bodyPr/>
          <a:lstStyle/>
          <a:p>
            <a:fld id="{94E04687-0B6A-4975-B01E-A270329ED26A}" type="slidenum">
              <a:rPr lang="zh-TW" altLang="en-US" smtClean="0"/>
              <a:t>‹#›</a:t>
            </a:fld>
            <a:endParaRPr lang="zh-TW" alt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zh-TW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609600" y="359465"/>
            <a:ext cx="10972800" cy="1080000"/>
          </a:xfrm>
          <a:prstGeom prst="rect">
            <a:avLst/>
          </a:prstGeom>
        </p:spPr>
        <p:txBody>
          <a:bodyPr anchor="ctr" anchorCtr="0">
            <a:normAutofit/>
          </a:bodyPr>
          <a:lstStyle>
            <a:lvl1pPr algn="l" eaLnBrk="1" hangingPunct="1">
              <a:buNone/>
              <a:defRPr lang="en-US" sz="4000" b="1" cap="none" spc="15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微軟正黑體" pitchFamily="34" charset="-120"/>
                <a:ea typeface="微軟正黑體" pitchFamily="34" charset="-120"/>
              </a:defRPr>
            </a:lvl1pPr>
          </a:lstStyle>
          <a:p>
            <a:pPr algn="l"/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213BBB-C4D9-4F96-B8AA-CFA28C77066A}" type="datetimeFigureOut">
              <a:rPr lang="zh-TW" altLang="en-US" smtClean="0"/>
              <a:t>2013/10/15</a:t>
            </a:fld>
            <a:endParaRPr lang="zh-TW" alt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>
          <a:xfrm>
            <a:off x="8737600" y="6245225"/>
            <a:ext cx="2844800" cy="476250"/>
          </a:xfrm>
          <a:prstGeom prst="rect">
            <a:avLst/>
          </a:prstGeom>
        </p:spPr>
        <p:txBody>
          <a:bodyPr/>
          <a:lstStyle/>
          <a:p>
            <a:fld id="{94E04687-0B6A-4975-B01E-A270329ED26A}" type="slidenum">
              <a:rPr lang="zh-TW" altLang="en-US" smtClean="0"/>
              <a:t>‹#›</a:t>
            </a:fld>
            <a:endParaRPr lang="zh-TW" alt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zh-TW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圖片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12192000" cy="6854019"/>
          </a:xfrm>
          <a:prstGeom prst="rect">
            <a:avLst/>
          </a:prstGeom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213BBB-C4D9-4F96-B8AA-CFA28C77066A}" type="datetimeFigureOut">
              <a:rPr lang="zh-TW" altLang="en-US" smtClean="0"/>
              <a:t>2013/10/15</a:t>
            </a:fld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>
          <a:xfrm>
            <a:off x="8737600" y="6245225"/>
            <a:ext cx="2844800" cy="476250"/>
          </a:xfrm>
          <a:prstGeom prst="rect">
            <a:avLst/>
          </a:prstGeom>
        </p:spPr>
        <p:txBody>
          <a:bodyPr/>
          <a:lstStyle/>
          <a:p>
            <a:fld id="{94E04687-0B6A-4975-B01E-A270329ED26A}" type="slidenum">
              <a:rPr lang="zh-TW" altLang="en-US" smtClean="0"/>
              <a:t>‹#›</a:t>
            </a:fld>
            <a:endParaRPr lang="zh-TW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標題 2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6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ectangle 30"/>
          <p:cNvSpPr>
            <a:spLocks noGrp="1"/>
          </p:cNvSpPr>
          <p:nvPr>
            <p:ph type="title"/>
          </p:nvPr>
        </p:nvSpPr>
        <p:spPr>
          <a:xfrm>
            <a:off x="609600" y="359465"/>
            <a:ext cx="10972800" cy="900000"/>
          </a:xfrm>
          <a:prstGeom prst="rect">
            <a:avLst/>
          </a:prstGeom>
        </p:spPr>
        <p:txBody>
          <a:bodyPr anchor="ctr" anchorCtr="0">
            <a:norm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l"/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12" name="Rectangle 12"/>
          <p:cNvSpPr>
            <a:spLocks noGrp="1"/>
          </p:cNvSpPr>
          <p:nvPr>
            <p:ph type="body" idx="1"/>
          </p:nvPr>
        </p:nvSpPr>
        <p:spPr>
          <a:xfrm>
            <a:off x="609600" y="1404257"/>
            <a:ext cx="10972800" cy="4721907"/>
          </a:xfrm>
          <a:prstGeom prst="roundRect">
            <a:avLst>
              <a:gd name="adj" fmla="val 4910"/>
            </a:avLst>
          </a:prstGeom>
          <a:solidFill>
            <a:srgbClr val="FFFFFF">
              <a:alpha val="30196"/>
            </a:srgbClr>
          </a:solidFill>
        </p:spPr>
        <p:txBody>
          <a:bodyPr>
            <a:norm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Rectangle 6"/>
          <p:cNvSpPr>
            <a:spLocks noGrp="1"/>
          </p:cNvSpPr>
          <p:nvPr>
            <p:ph type="dt" sz="half" idx="2"/>
          </p:nvPr>
        </p:nvSpPr>
        <p:spPr>
          <a:xfrm>
            <a:off x="609600" y="6245225"/>
            <a:ext cx="2844800" cy="476250"/>
          </a:xfrm>
          <a:prstGeom prst="rect">
            <a:avLst/>
          </a:prstGeom>
        </p:spPr>
        <p:txBody>
          <a:bodyPr/>
          <a:lstStyle>
            <a:lvl1pPr>
              <a:defRPr sz="1000">
                <a:latin typeface="+mn-lt"/>
              </a:defRPr>
            </a:lvl1pPr>
          </a:lstStyle>
          <a:p>
            <a:fld id="{77213BBB-C4D9-4F96-B8AA-CFA28C77066A}" type="datetimeFigureOut">
              <a:rPr lang="zh-TW" altLang="en-US" smtClean="0"/>
              <a:t>2013/10/15</a:t>
            </a:fld>
            <a:endParaRPr lang="zh-TW" altLang="en-US"/>
          </a:p>
        </p:txBody>
      </p:sp>
      <p:sp>
        <p:nvSpPr>
          <p:cNvPr id="20" name="Rectangle 20"/>
          <p:cNvSpPr>
            <a:spLocks noGrp="1"/>
          </p:cNvSpPr>
          <p:nvPr>
            <p:ph type="ftr" sz="quarter" idx="3"/>
          </p:nvPr>
        </p:nvSpPr>
        <p:spPr>
          <a:xfrm>
            <a:off x="4165600" y="6245225"/>
            <a:ext cx="3860800" cy="476250"/>
          </a:xfrm>
          <a:prstGeom prst="rect">
            <a:avLst/>
          </a:prstGeom>
        </p:spPr>
        <p:txBody>
          <a:bodyPr/>
          <a:lstStyle>
            <a:lvl1pPr algn="ctr">
              <a:defRPr sz="1000">
                <a:latin typeface="+mn-lt"/>
              </a:defRPr>
            </a:lvl1pPr>
          </a:lstStyle>
          <a:p>
            <a:endParaRPr lang="zh-TW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4"/>
          </p:nvPr>
        </p:nvSpPr>
        <p:spPr>
          <a:xfrm>
            <a:off x="9258300" y="6270625"/>
            <a:ext cx="2844800" cy="476250"/>
          </a:xfrm>
          <a:prstGeom prst="rect">
            <a:avLst/>
          </a:prstGeom>
        </p:spPr>
        <p:txBody>
          <a:bodyPr anchor="ctr"/>
          <a:lstStyle>
            <a:lvl1pPr algn="r">
              <a:defRPr sz="1600">
                <a:solidFill>
                  <a:srgbClr val="7030A0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94E04687-0B6A-4975-B01E-A270329ED26A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6" r:id="rId2"/>
    <p:sldLayoutId id="2147483663" r:id="rId3"/>
    <p:sldLayoutId id="2147483664" r:id="rId4"/>
  </p:sldLayoutIdLst>
  <p:timing>
    <p:tnLst>
      <p:par>
        <p:cTn id="1" dur="indefinite" restart="never" nodeType="tmRoot"/>
      </p:par>
    </p:tnLst>
  </p:timing>
  <p:txStyles>
    <p:titleStyle>
      <a:defPPr>
        <a:defRPr sz="4400">
          <a:solidFill>
            <a:schemeClr val="tx1"/>
          </a:solidFill>
          <a:latin typeface="+mj-lt"/>
          <a:ea typeface="+mj-ea"/>
          <a:cs typeface="+mj-cs"/>
        </a:defRPr>
      </a:defPPr>
      <a:lvl1pPr algn="l" eaLnBrk="1" hangingPunct="1">
        <a:buNone/>
        <a:defRPr sz="4000" b="1" cap="none" spc="150">
          <a:ln w="11430"/>
          <a:solidFill>
            <a:srgbClr val="F8F8F8"/>
          </a:solidFill>
          <a:effectLst>
            <a:outerShdw blurRad="25400" algn="tl" rotWithShape="0">
              <a:srgbClr val="000000">
                <a:alpha val="43000"/>
              </a:srgbClr>
            </a:outerShdw>
          </a:effectLst>
          <a:latin typeface="微軟正黑體" pitchFamily="34" charset="-120"/>
          <a:ea typeface="微軟正黑體" pitchFamily="34" charset="-120"/>
        </a:defRPr>
      </a:lvl1pPr>
    </p:titleStyle>
    <p:bodyStyle>
      <a:defPPr>
        <a:defRPr>
          <a:solidFill>
            <a:schemeClr val="tx1"/>
          </a:solidFill>
          <a:latin typeface="+mn-lt"/>
          <a:ea typeface="+mn-ea"/>
          <a:cs typeface="+mn-cs"/>
        </a:defRPr>
      </a:defPPr>
      <a:lvl1pPr marL="342900" indent="-342900" eaLnBrk="1" hangingPunct="1">
        <a:buChar char="•"/>
        <a:defRPr sz="2800" b="1" cap="none" spc="150">
          <a:ln w="11430"/>
          <a:solidFill>
            <a:srgbClr val="0070C0"/>
          </a:solidFill>
          <a:effectLst>
            <a:outerShdw blurRad="25400" algn="tl" rotWithShape="0">
              <a:srgbClr val="000000">
                <a:alpha val="43000"/>
              </a:srgbClr>
            </a:outerShdw>
          </a:effectLst>
          <a:latin typeface="微軟正黑體" pitchFamily="34" charset="-120"/>
          <a:ea typeface="微軟正黑體" pitchFamily="34" charset="-120"/>
        </a:defRPr>
      </a:lvl1pPr>
      <a:lvl2pPr marL="742950" indent="-285750" eaLnBrk="1" hangingPunct="1">
        <a:buChar char="–"/>
        <a:defRPr sz="2400" b="1" cap="none" spc="150">
          <a:ln w="11430"/>
          <a:solidFill>
            <a:srgbClr val="F8F8F8"/>
          </a:solidFill>
          <a:effectLst>
            <a:outerShdw blurRad="25400" algn="tl" rotWithShape="0">
              <a:srgbClr val="000000">
                <a:alpha val="43000"/>
              </a:srgbClr>
            </a:outerShdw>
          </a:effectLst>
          <a:latin typeface="+mn-lt"/>
        </a:defRPr>
      </a:lvl2pPr>
      <a:lvl3pPr marL="1143000" indent="-228600" eaLnBrk="1" hangingPunct="1">
        <a:buChar char="•"/>
        <a:defRPr sz="2400" b="1" cap="none" spc="150">
          <a:ln w="11430"/>
          <a:solidFill>
            <a:srgbClr val="F8F8F8"/>
          </a:solidFill>
          <a:effectLst>
            <a:outerShdw blurRad="25400" algn="tl" rotWithShape="0">
              <a:srgbClr val="000000">
                <a:alpha val="43000"/>
              </a:srgbClr>
            </a:outerShdw>
          </a:effectLst>
          <a:latin typeface="+mn-lt"/>
        </a:defRPr>
      </a:lvl3pPr>
      <a:lvl4pPr marL="1600200" indent="-228600" eaLnBrk="1" hangingPunct="1">
        <a:buChar char="–"/>
        <a:defRPr sz="2000" b="1" cap="none" spc="150">
          <a:ln w="11430"/>
          <a:solidFill>
            <a:srgbClr val="F8F8F8"/>
          </a:solidFill>
          <a:effectLst>
            <a:outerShdw blurRad="25400" algn="tl" rotWithShape="0">
              <a:srgbClr val="000000">
                <a:alpha val="43000"/>
              </a:srgbClr>
            </a:outerShdw>
          </a:effectLst>
          <a:latin typeface="+mn-lt"/>
        </a:defRPr>
      </a:lvl4pPr>
      <a:lvl5pPr marL="2057400" indent="-228600" eaLnBrk="1" hangingPunct="1">
        <a:buChar char="»"/>
        <a:defRPr sz="2000" b="1" cap="none" spc="150">
          <a:ln w="11430"/>
          <a:solidFill>
            <a:srgbClr val="F8F8F8"/>
          </a:solidFill>
          <a:effectLst>
            <a:outerShdw blurRad="25400" algn="tl" rotWithShape="0">
              <a:srgbClr val="000000">
                <a:alpha val="43000"/>
              </a:srgbClr>
            </a:outerShdw>
          </a:effectLst>
          <a:latin typeface="+mn-lt"/>
        </a:defRPr>
      </a:lvl5pPr>
      <a:lvl6pPr marL="2514600" indent="-228600" eaLnBrk="1" hangingPunct="1">
        <a:buChar char="•"/>
        <a:defRPr sz="2000"/>
      </a:lvl6pPr>
      <a:lvl7pPr marL="2971800" indent="-228600" eaLnBrk="1" hangingPunct="1">
        <a:buChar char="•"/>
        <a:defRPr sz="2000"/>
      </a:lvl7pPr>
      <a:lvl8pPr marL="3429000" indent="-228600" eaLnBrk="1" hangingPunct="1">
        <a:buChar char="•"/>
        <a:defRPr sz="2000"/>
      </a:lvl8pPr>
      <a:lvl9pPr marL="3886200" indent="-228600" eaLnBrk="1" hangingPunct="1">
        <a:buChar char="•"/>
        <a:defRPr sz="2000"/>
      </a:lvl9pPr>
    </p:bodyStyle>
    <p:otherStyle>
      <a:defPPr>
        <a:defRPr>
          <a:solidFill>
            <a:schemeClr val="tx1"/>
          </a:solidFill>
          <a:latin typeface="+mn-lt"/>
          <a:ea typeface="+mn-ea"/>
          <a:cs typeface="+mn-cs"/>
        </a:defRPr>
      </a:defPPr>
      <a:lvl1pPr marL="0" eaLnBrk="1" hangingPunct="1">
        <a:defRPr/>
      </a:lvl1pPr>
      <a:lvl2pPr marL="457200" eaLnBrk="1" hangingPunct="1">
        <a:defRPr/>
      </a:lvl2pPr>
      <a:lvl3pPr marL="914400" eaLnBrk="1" hangingPunct="1">
        <a:defRPr/>
      </a:lvl3pPr>
      <a:lvl4pPr marL="1371600" eaLnBrk="1" hangingPunct="1">
        <a:defRPr/>
      </a:lvl4pPr>
      <a:lvl5pPr marL="1828800" eaLnBrk="1" hangingPunct="1">
        <a:defRPr/>
      </a:lvl5pPr>
      <a:lvl6pPr marL="2286000" eaLnBrk="1" hangingPunct="1">
        <a:defRPr/>
      </a:lvl6pPr>
      <a:lvl7pPr marL="2743200" eaLnBrk="1" hangingPunct="1">
        <a:defRPr/>
      </a:lvl7pPr>
      <a:lvl8pPr marL="3200400" eaLnBrk="1" hangingPunct="1">
        <a:defRPr/>
      </a:lvl8pPr>
      <a:lvl9pPr marL="3657600" eaLnBrk="1" hangingPunct="1">
        <a:defRPr/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video" Target="../media/media1.wmv"/><Relationship Id="rId1" Type="http://schemas.microsoft.com/office/2007/relationships/media" Target="../media/media1.wmv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9.png"/><Relationship Id="rId2" Type="http://schemas.openxmlformats.org/officeDocument/2006/relationships/video" Target="../media/media2.wmv"/><Relationship Id="rId1" Type="http://schemas.microsoft.com/office/2007/relationships/media" Target="../media/media2.wmv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圖片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" y="1725105"/>
            <a:ext cx="12192003" cy="5259141"/>
          </a:xfrm>
          <a:prstGeom prst="rect">
            <a:avLst/>
          </a:prstGeom>
        </p:spPr>
      </p:pic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431800" y="254000"/>
            <a:ext cx="8712200" cy="1273175"/>
          </a:xfrm>
        </p:spPr>
        <p:txBody>
          <a:bodyPr>
            <a:normAutofit/>
          </a:bodyPr>
          <a:lstStyle/>
          <a:p>
            <a:r>
              <a:rPr lang="zh-TW" altLang="zh-TW" sz="7200" b="1" spc="50" smtClean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Arial Unicode MS" panose="020B0604020202020204" pitchFamily="34" charset="-120"/>
                <a:ea typeface="Arial Unicode MS" panose="020B0604020202020204" pitchFamily="34" charset="-120"/>
                <a:cs typeface="Arial Unicode MS" panose="020B0604020202020204" pitchFamily="34" charset="-120"/>
              </a:rPr>
              <a:t>HTC Butterfly</a:t>
            </a:r>
            <a:endParaRPr lang="zh-TW" altLang="en-US" sz="7200" b="1" spc="50">
              <a:ln w="0"/>
              <a:solidFill>
                <a:schemeClr val="bg2"/>
              </a:solidFill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  <a:latin typeface="Arial Unicode MS" panose="020B0604020202020204" pitchFamily="34" charset="-120"/>
              <a:ea typeface="Arial Unicode MS" panose="020B0604020202020204" pitchFamily="34" charset="-120"/>
              <a:cs typeface="Arial Unicode MS" panose="020B0604020202020204" pitchFamily="34" charset="-120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458" t="771" r="2172" b="10124"/>
          <a:stretch/>
        </p:blipFill>
        <p:spPr bwMode="auto">
          <a:xfrm rot="19563947">
            <a:off x="7097076" y="2346262"/>
            <a:ext cx="1902129" cy="18279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S1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9288780" y="56314"/>
            <a:ext cx="2783840" cy="15659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44953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群組 14"/>
          <p:cNvGrpSpPr/>
          <p:nvPr/>
        </p:nvGrpSpPr>
        <p:grpSpPr>
          <a:xfrm>
            <a:off x="1199905" y="5642754"/>
            <a:ext cx="1763252" cy="601238"/>
            <a:chOff x="406400" y="30393"/>
            <a:chExt cx="5689600" cy="1210320"/>
          </a:xfrm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</p:grpSpPr>
        <p:sp>
          <p:nvSpPr>
            <p:cNvPr id="22" name="圓角矩形 21"/>
            <p:cNvSpPr/>
            <p:nvPr/>
          </p:nvSpPr>
          <p:spPr>
            <a:xfrm>
              <a:off x="406400" y="30393"/>
              <a:ext cx="5689600" cy="1210320"/>
            </a:xfrm>
            <a:prstGeom prst="roundRect">
              <a:avLst/>
            </a:prstGeom>
            <a:solidFill>
              <a:schemeClr val="tx1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3" name="圓角矩形 4"/>
            <p:cNvSpPr/>
            <p:nvPr/>
          </p:nvSpPr>
          <p:spPr>
            <a:xfrm>
              <a:off x="465483" y="89476"/>
              <a:ext cx="5571434" cy="1092154"/>
            </a:xfrm>
            <a:prstGeom prst="rect">
              <a:avLst/>
            </a:prstGeom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80000" tIns="46800" rIns="180000" bIns="46800" numCol="1" spcCol="1270" anchor="ctr" anchorCtr="0">
              <a:noAutofit/>
            </a:bodyPr>
            <a:lstStyle/>
            <a:p>
              <a:pPr lvl="0" algn="ctr" defTabSz="18224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TW" altLang="en-US" sz="3600" kern="120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黑　色</a:t>
              </a:r>
              <a:endParaRPr lang="zh-TW" altLang="en-US" sz="3600" kern="12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</p:grpSp>
      <p:grpSp>
        <p:nvGrpSpPr>
          <p:cNvPr id="16" name="群組 15"/>
          <p:cNvGrpSpPr/>
          <p:nvPr/>
        </p:nvGrpSpPr>
        <p:grpSpPr>
          <a:xfrm>
            <a:off x="5801403" y="5642754"/>
            <a:ext cx="1763252" cy="601238"/>
            <a:chOff x="406400" y="1890153"/>
            <a:chExt cx="5689600" cy="1210320"/>
          </a:xfrm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</p:grpSpPr>
        <p:sp>
          <p:nvSpPr>
            <p:cNvPr id="20" name="圓角矩形 19"/>
            <p:cNvSpPr/>
            <p:nvPr/>
          </p:nvSpPr>
          <p:spPr>
            <a:xfrm>
              <a:off x="406400" y="1890153"/>
              <a:ext cx="5689600" cy="1210320"/>
            </a:xfrm>
            <a:prstGeom prst="roundRect">
              <a:avLst/>
            </a:prstGeom>
            <a:solidFill>
              <a:srgbClr val="71090E"/>
            </a:solidFill>
            <a:ln>
              <a:solidFill>
                <a:srgbClr val="A54548"/>
              </a:solidFill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1" name="圓角矩形 6"/>
            <p:cNvSpPr/>
            <p:nvPr/>
          </p:nvSpPr>
          <p:spPr>
            <a:xfrm>
              <a:off x="465483" y="1949236"/>
              <a:ext cx="5571434" cy="1092154"/>
            </a:xfrm>
            <a:prstGeom prst="rect">
              <a:avLst/>
            </a:prstGeom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80000" tIns="46800" rIns="180000" bIns="46800" numCol="1" spcCol="1270" anchor="ctr" anchorCtr="0">
              <a:noAutofit/>
            </a:bodyPr>
            <a:lstStyle/>
            <a:p>
              <a:pPr lvl="0" algn="ctr" defTabSz="18224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TW" altLang="en-US" sz="3600" kern="120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紅　色</a:t>
              </a:r>
              <a:endParaRPr lang="zh-TW" altLang="en-US" sz="3600" kern="12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</p:grpSp>
      <p:grpSp>
        <p:nvGrpSpPr>
          <p:cNvPr id="17" name="群組 16"/>
          <p:cNvGrpSpPr/>
          <p:nvPr/>
        </p:nvGrpSpPr>
        <p:grpSpPr>
          <a:xfrm>
            <a:off x="3500654" y="5642754"/>
            <a:ext cx="1763252" cy="601238"/>
            <a:chOff x="406400" y="3749913"/>
            <a:chExt cx="5689600" cy="1210320"/>
          </a:xfrm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</p:grpSpPr>
        <p:sp>
          <p:nvSpPr>
            <p:cNvPr id="18" name="圓角矩形 17"/>
            <p:cNvSpPr/>
            <p:nvPr/>
          </p:nvSpPr>
          <p:spPr>
            <a:xfrm>
              <a:off x="406400" y="3749913"/>
              <a:ext cx="5689600" cy="1210320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9" name="圓角矩形 8"/>
            <p:cNvSpPr/>
            <p:nvPr/>
          </p:nvSpPr>
          <p:spPr>
            <a:xfrm>
              <a:off x="465482" y="3808996"/>
              <a:ext cx="5571433" cy="1092154"/>
            </a:xfrm>
            <a:prstGeom prst="rect">
              <a:avLst/>
            </a:prstGeom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80000" tIns="46800" rIns="180000" bIns="46800" numCol="1" spcCol="1270" anchor="ctr" anchorCtr="0">
              <a:noAutofit/>
            </a:bodyPr>
            <a:lstStyle/>
            <a:p>
              <a:pPr lvl="0" algn="ctr" defTabSz="18224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TW" altLang="en-US" sz="3600" kern="1200" smtClean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白　色</a:t>
              </a:r>
              <a:endParaRPr lang="zh-TW" altLang="en-US" sz="36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</p:grpSp>
      <p:grpSp>
        <p:nvGrpSpPr>
          <p:cNvPr id="34" name="群組 33"/>
          <p:cNvGrpSpPr/>
          <p:nvPr/>
        </p:nvGrpSpPr>
        <p:grpSpPr>
          <a:xfrm>
            <a:off x="8102151" y="5642754"/>
            <a:ext cx="1763252" cy="601238"/>
            <a:chOff x="406400" y="1890153"/>
            <a:chExt cx="5689600" cy="1210320"/>
          </a:xfrm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</p:grpSpPr>
        <p:sp>
          <p:nvSpPr>
            <p:cNvPr id="35" name="圓角矩形 34"/>
            <p:cNvSpPr/>
            <p:nvPr/>
          </p:nvSpPr>
          <p:spPr>
            <a:xfrm>
              <a:off x="406400" y="1890153"/>
              <a:ext cx="5689600" cy="1210320"/>
            </a:xfrm>
            <a:prstGeom prst="roundRect">
              <a:avLst/>
            </a:prstGeom>
            <a:solidFill>
              <a:srgbClr val="C07F91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6" name="圓角矩形 6"/>
            <p:cNvSpPr/>
            <p:nvPr/>
          </p:nvSpPr>
          <p:spPr>
            <a:xfrm>
              <a:off x="465483" y="1949236"/>
              <a:ext cx="5571434" cy="1092154"/>
            </a:xfrm>
            <a:prstGeom prst="rect">
              <a:avLst/>
            </a:prstGeom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80000" tIns="46800" rIns="180000" bIns="46800" numCol="1" spcCol="1270" anchor="ctr" anchorCtr="0">
              <a:noAutofit/>
            </a:bodyPr>
            <a:lstStyle/>
            <a:p>
              <a:pPr lvl="0" algn="ctr" defTabSz="18224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zh-TW" altLang="en-US" sz="360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粉</a:t>
              </a:r>
              <a:r>
                <a:rPr lang="zh-TW" altLang="en-US" sz="3600" kern="120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微軟正黑體" panose="020B0604030504040204" pitchFamily="34" charset="-120"/>
                  <a:ea typeface="微軟正黑體" panose="020B0604030504040204" pitchFamily="34" charset="-120"/>
                </a:rPr>
                <a:t>紅色</a:t>
              </a:r>
              <a:endParaRPr lang="zh-TW" altLang="en-US" sz="3600" kern="12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軟正黑體" panose="020B0604030504040204" pitchFamily="34" charset="-120"/>
                <a:ea typeface="微軟正黑體" panose="020B0604030504040204" pitchFamily="34" charset="-120"/>
              </a:endParaRPr>
            </a:p>
          </p:txBody>
        </p:sp>
      </p:grpSp>
      <p:pic>
        <p:nvPicPr>
          <p:cNvPr id="5" name="圖片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33321" y="1391534"/>
            <a:ext cx="4414713" cy="3487081"/>
          </a:xfrm>
          <a:prstGeom prst="rect">
            <a:avLst/>
          </a:prstGeom>
        </p:spPr>
      </p:pic>
      <p:pic>
        <p:nvPicPr>
          <p:cNvPr id="4" name="圖片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8130" y="1391534"/>
            <a:ext cx="1689493" cy="3444811"/>
          </a:xfrm>
          <a:prstGeom prst="rect">
            <a:avLst/>
          </a:prstGeom>
        </p:spPr>
      </p:pic>
      <p:pic>
        <p:nvPicPr>
          <p:cNvPr id="3" name="圖片 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88884" y="1407291"/>
            <a:ext cx="1778553" cy="3479538"/>
          </a:xfrm>
          <a:prstGeom prst="rect">
            <a:avLst/>
          </a:prstGeom>
        </p:spPr>
      </p:pic>
      <p:pic>
        <p:nvPicPr>
          <p:cNvPr id="2" name="S2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9847092" y="56066"/>
            <a:ext cx="2321988" cy="1306118"/>
          </a:xfrm>
          <a:prstGeom prst="rect">
            <a:avLst/>
          </a:prstGeom>
        </p:spPr>
      </p:pic>
      <p:pic>
        <p:nvPicPr>
          <p:cNvPr id="24" name="圖片 2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3507" y="1391534"/>
            <a:ext cx="1689493" cy="34448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59936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100000">
              <a:srgbClr val="002060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規格</a:t>
            </a:r>
          </a:p>
        </p:txBody>
      </p:sp>
      <p:graphicFrame>
        <p:nvGraphicFramePr>
          <p:cNvPr id="5" name="內容版面配置區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86781227"/>
              </p:ext>
            </p:extLst>
          </p:nvPr>
        </p:nvGraphicFramePr>
        <p:xfrm>
          <a:off x="1360800" y="1346199"/>
          <a:ext cx="9720000" cy="4671828"/>
        </p:xfrm>
        <a:graphic>
          <a:graphicData uri="http://schemas.openxmlformats.org/drawingml/2006/table">
            <a:tbl>
              <a:tblPr firstCol="1">
                <a:tableStyleId>{93296810-A885-4BE3-A3E7-6D5BEEA58F35}</a:tableStyleId>
              </a:tblPr>
              <a:tblGrid>
                <a:gridCol w="1616316"/>
                <a:gridCol w="8103684"/>
              </a:tblGrid>
              <a:tr h="667404"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22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尺　　寸</a:t>
                      </a:r>
                      <a:endParaRPr lang="zh-TW" altLang="en-US" sz="22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微軟正黑體" pitchFamily="34" charset="-120"/>
                        <a:ea typeface="微軟正黑體" pitchFamily="34" charset="-120"/>
                      </a:endParaRPr>
                    </a:p>
                  </a:txBody>
                  <a:tcPr marL="23216" marR="23216" marT="10562" marB="10562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108000"/>
                      <a:r>
                        <a:rPr lang="en-US" sz="20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143 mm (5.6 in) </a:t>
                      </a:r>
                      <a:r>
                        <a:rPr lang="zh-TW" altLang="en-US" sz="20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長、</a:t>
                      </a:r>
                      <a:r>
                        <a:rPr lang="en-US" altLang="zh-TW" sz="20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70.5 </a:t>
                      </a:r>
                      <a:r>
                        <a:rPr lang="en-US" sz="20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mm (2.78 in) </a:t>
                      </a:r>
                      <a:r>
                        <a:rPr lang="zh-TW" altLang="en-US" sz="20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寬、</a:t>
                      </a:r>
                      <a:r>
                        <a:rPr lang="en-US" altLang="zh-TW" sz="20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9.08 </a:t>
                      </a:r>
                      <a:r>
                        <a:rPr lang="en-US" sz="20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mm (0.357 in) </a:t>
                      </a:r>
                      <a:r>
                        <a:rPr lang="zh-TW" altLang="en-US" sz="2000" dirty="0" smtClean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厚</a:t>
                      </a:r>
                      <a:endParaRPr lang="zh-TW" altLang="en-US" sz="2000" dirty="0">
                        <a:latin typeface="微軟正黑體" pitchFamily="34" charset="-120"/>
                        <a:ea typeface="微軟正黑體" pitchFamily="34" charset="-120"/>
                      </a:endParaRPr>
                    </a:p>
                  </a:txBody>
                  <a:tcPr marL="23216" marR="23216" marT="10562" marB="10562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667404"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22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重　　量</a:t>
                      </a:r>
                      <a:endParaRPr lang="zh-TW" altLang="en-US" sz="22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微軟正黑體" pitchFamily="34" charset="-120"/>
                        <a:ea typeface="微軟正黑體" pitchFamily="34" charset="-120"/>
                      </a:endParaRPr>
                    </a:p>
                  </a:txBody>
                  <a:tcPr marL="23216" marR="23216" marT="10562" marB="10562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108000"/>
                      <a:r>
                        <a:rPr lang="en-US" altLang="zh-TW" sz="2000" dirty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140 g (4.9 </a:t>
                      </a:r>
                      <a:r>
                        <a:rPr lang="en-US" altLang="zh-TW" sz="2000" dirty="0" err="1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oz</a:t>
                      </a:r>
                      <a:r>
                        <a:rPr lang="en-US" altLang="zh-TW" sz="2000" dirty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)(</a:t>
                      </a:r>
                      <a:r>
                        <a:rPr lang="zh-TW" altLang="en-US" sz="2000" dirty="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含電池</a:t>
                      </a:r>
                      <a:r>
                        <a:rPr lang="en-US" altLang="zh-TW" sz="2000" dirty="0">
                          <a:latin typeface="微軟正黑體" pitchFamily="34" charset="-120"/>
                          <a:ea typeface="微軟正黑體" pitchFamily="34" charset="-120"/>
                        </a:rPr>
                        <a:t>)</a:t>
                      </a:r>
                    </a:p>
                  </a:txBody>
                  <a:tcPr marL="23216" marR="23216" marT="10562" marB="10562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667404"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2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微軟正黑體" pitchFamily="34" charset="-120"/>
                          <a:ea typeface="微軟正黑體" pitchFamily="34" charset="-120"/>
                        </a:rPr>
                        <a:t>作業系統</a:t>
                      </a:r>
                    </a:p>
                  </a:txBody>
                  <a:tcPr marL="23216" marR="23216" marT="10562" marB="10562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108000"/>
                      <a:r>
                        <a:rPr lang="en-US" sz="2000" dirty="0">
                          <a:latin typeface="微軟正黑體" pitchFamily="34" charset="-120"/>
                          <a:ea typeface="微軟正黑體" pitchFamily="34" charset="-120"/>
                        </a:rPr>
                        <a:t>Android 4.1.1 with HTC Sense 4+</a:t>
                      </a:r>
                    </a:p>
                  </a:txBody>
                  <a:tcPr marL="23216" marR="23216" marT="10562" marB="10562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667404">
                <a:tc>
                  <a:txBody>
                    <a:bodyPr/>
                    <a:lstStyle/>
                    <a:p>
                      <a:pPr algn="ctr"/>
                      <a:r>
                        <a:rPr lang="en-US" sz="2200" spc="6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C</a:t>
                      </a:r>
                      <a:r>
                        <a:rPr lang="zh-TW" altLang="en-US" sz="2200" spc="6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 </a:t>
                      </a:r>
                      <a:r>
                        <a:rPr lang="en-US" sz="2200" spc="6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P</a:t>
                      </a:r>
                      <a:r>
                        <a:rPr lang="zh-TW" altLang="en-US" sz="2200" spc="6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 </a:t>
                      </a:r>
                      <a:r>
                        <a:rPr lang="en-US" sz="2200" spc="6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U</a:t>
                      </a:r>
                      <a:endParaRPr lang="en-US" sz="2200" spc="6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微軟正黑體" pitchFamily="34" charset="-120"/>
                        <a:ea typeface="微軟正黑體" pitchFamily="34" charset="-120"/>
                      </a:endParaRPr>
                    </a:p>
                  </a:txBody>
                  <a:tcPr marL="23216" marR="23216" marT="10562" marB="10562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108000"/>
                      <a:r>
                        <a:rPr lang="en-US" sz="200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Qualcomm Snapdragon S4 Pro APQ8064 1.5 GHz </a:t>
                      </a:r>
                      <a:r>
                        <a:rPr lang="zh-TW" altLang="en-US" sz="2000">
                          <a:latin typeface="微軟正黑體" pitchFamily="34" charset="-120"/>
                          <a:ea typeface="微軟正黑體" pitchFamily="34" charset="-120"/>
                        </a:rPr>
                        <a:t>四核心處理器</a:t>
                      </a:r>
                    </a:p>
                  </a:txBody>
                  <a:tcPr marL="23216" marR="23216" marT="10562" marB="10562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667404"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22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主  屏  幕</a:t>
                      </a:r>
                      <a:endParaRPr lang="zh-TW" altLang="en-US" sz="22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微軟正黑體" pitchFamily="34" charset="-120"/>
                        <a:ea typeface="微軟正黑體" pitchFamily="34" charset="-120"/>
                      </a:endParaRPr>
                    </a:p>
                  </a:txBody>
                  <a:tcPr marL="23216" marR="23216" marT="10562" marB="10562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108000"/>
                      <a:r>
                        <a:rPr lang="en-US" sz="200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SLCD3 , 5</a:t>
                      </a:r>
                      <a:r>
                        <a:rPr lang="zh-TW" altLang="en-US" sz="200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英寸</a:t>
                      </a:r>
                      <a:r>
                        <a:rPr lang="en-US" altLang="zh-TW" sz="200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,1920×1080 </a:t>
                      </a:r>
                      <a:r>
                        <a:rPr lang="en-US" sz="2000">
                          <a:latin typeface="微軟正黑體" pitchFamily="34" charset="-120"/>
                          <a:ea typeface="微軟正黑體" pitchFamily="34" charset="-120"/>
                        </a:rPr>
                        <a:t>Pixels Full HD（440ppi）</a:t>
                      </a:r>
                    </a:p>
                  </a:txBody>
                  <a:tcPr marL="23216" marR="23216" marT="10562" marB="10562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667404"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2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微軟正黑體" pitchFamily="34" charset="-120"/>
                          <a:ea typeface="微軟正黑體" pitchFamily="34" charset="-120"/>
                        </a:rPr>
                        <a:t>輸入設備</a:t>
                      </a:r>
                    </a:p>
                  </a:txBody>
                  <a:tcPr marL="23216" marR="23216" marT="10562" marB="10562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108000"/>
                      <a:r>
                        <a:rPr lang="zh-TW" altLang="en-US" sz="200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電容式多點觸控式螢幕 </a:t>
                      </a:r>
                      <a:r>
                        <a:rPr lang="en-US" altLang="zh-TW" sz="200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(</a:t>
                      </a:r>
                      <a:r>
                        <a:rPr lang="zh-TW" altLang="en-US" sz="200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最多</a:t>
                      </a:r>
                      <a:r>
                        <a:rPr lang="en-US" altLang="zh-TW" sz="200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10</a:t>
                      </a:r>
                      <a:r>
                        <a:rPr lang="zh-TW" altLang="en-US" sz="2000"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點</a:t>
                      </a:r>
                      <a:r>
                        <a:rPr lang="en-US" altLang="zh-TW" sz="2000">
                          <a:latin typeface="微軟正黑體" pitchFamily="34" charset="-120"/>
                          <a:ea typeface="微軟正黑體" pitchFamily="34" charset="-120"/>
                        </a:rPr>
                        <a:t>)</a:t>
                      </a:r>
                    </a:p>
                  </a:txBody>
                  <a:tcPr marL="23216" marR="23216" marT="10562" marB="10562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667404"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22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微軟正黑體" panose="020B0604030504040204" pitchFamily="34" charset="-120"/>
                          <a:ea typeface="微軟正黑體" panose="020B0604030504040204" pitchFamily="34" charset="-120"/>
                        </a:rPr>
                        <a:t>記  憶  體</a:t>
                      </a:r>
                      <a:endParaRPr lang="zh-TW" altLang="en-US" sz="22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微軟正黑體" pitchFamily="34" charset="-120"/>
                        <a:ea typeface="微軟正黑體" pitchFamily="34" charset="-120"/>
                      </a:endParaRPr>
                    </a:p>
                  </a:txBody>
                  <a:tcPr marL="23216" marR="23216" marT="10562" marB="10562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108000"/>
                      <a:r>
                        <a:rPr lang="en-US" sz="2000" dirty="0">
                          <a:latin typeface="微軟正黑體" pitchFamily="34" charset="-120"/>
                          <a:ea typeface="微軟正黑體" pitchFamily="34" charset="-120"/>
                        </a:rPr>
                        <a:t>RAM 2GB / ROM 16GB</a:t>
                      </a:r>
                    </a:p>
                  </a:txBody>
                  <a:tcPr marL="23216" marR="23216" marT="10562" marB="10562" anchor="ctr">
                    <a:lnL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74479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ustom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模組">
      <a:majorFont>
        <a:latin typeface="Corbel"/>
        <a:ea typeface=""/>
        <a:cs typeface=""/>
        <a:font script="Jpan" typeface="HGｺﾞｼｯｸM"/>
        <a:font script="Hang" typeface="HY엽서L"/>
        <a:font script="Hans" typeface="楷体_GB2312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楷体_GB2312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 Effects">
      <a:fillStyleLst>
        <a:solidFill>
          <a:schemeClr val="phClr">
            <a:tint val="100000"/>
            <a:shade val="100000"/>
            <a:satMod val="100000"/>
          </a:schemeClr>
        </a:solidFill>
        <a:gradFill rotWithShape="1">
          <a:gsLst>
            <a:gs pos="0">
              <a:schemeClr val="phClr">
                <a:tint val="65000"/>
                <a:shade val="100000"/>
                <a:satMod val="133000"/>
              </a:schemeClr>
            </a:gs>
            <a:gs pos="15000">
              <a:schemeClr val="phClr">
                <a:tint val="50000"/>
                <a:shade val="100000"/>
                <a:satMod val="140000"/>
              </a:schemeClr>
            </a:gs>
            <a:gs pos="100000">
              <a:schemeClr val="phClr">
                <a:tint val="10000"/>
                <a:shade val="100000"/>
                <a:satMod val="13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75000"/>
                <a:satMod val="160000"/>
              </a:schemeClr>
            </a:gs>
            <a:gs pos="62000">
              <a:schemeClr val="phClr">
                <a:tint val="100000"/>
                <a:shade val="100000"/>
                <a:satMod val="125000"/>
              </a:schemeClr>
            </a:gs>
            <a:gs pos="100000">
              <a:schemeClr val="phClr">
                <a:tint val="80000"/>
                <a:shade val="100000"/>
                <a:satMod val="140000"/>
              </a:schemeClr>
            </a:gs>
          </a:gsLst>
          <a:lin ang="16200000" scaled="1"/>
        </a:gradFill>
      </a:fillStyleLst>
      <a:lnStyleLst>
        <a:ln w="12700">
          <a:solidFill>
            <a:schemeClr val="phClr"/>
          </a:solidFill>
          <a:prstDash val="solid"/>
        </a:ln>
        <a:ln w="25400">
          <a:solidFill>
            <a:schemeClr val="phClr"/>
          </a:solidFill>
          <a:prstDash val="solid"/>
        </a:ln>
        <a:ln w="38100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61176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>
                <a:tint val="100000"/>
                <a:shade val="100000"/>
                <a:satMod val="100000"/>
              </a:schemeClr>
            </a:contourClr>
          </a:sp3d>
        </a:effectStyle>
        <a:effectStyle>
          <a:effectLst>
            <a:reflection blurRad="12700" stA="25000" endPos="28000" dist="38100" dir="5400000" sy="-100000" rotWithShape="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>
                <a:tint val="100000"/>
                <a:shade val="100000"/>
                <a:satMod val="100000"/>
              </a:schemeClr>
            </a:contourClr>
          </a:sp3d>
        </a:effectStyle>
      </a:effectStyleLst>
      <a:bgFillStyleLst>
        <a:solidFill>
          <a:schemeClr val="phClr">
            <a:tint val="100000"/>
            <a:shade val="100000"/>
            <a:satMod val="100000"/>
          </a:schemeClr>
        </a:solidFill>
        <a:gradFill rotWithShape="1">
          <a:gsLst>
            <a:gs pos="0">
              <a:schemeClr val="phClr">
                <a:tint val="100000"/>
                <a:shade val="50000"/>
                <a:satMod val="145000"/>
              </a:schemeClr>
            </a:gs>
            <a:gs pos="40000">
              <a:schemeClr val="phClr">
                <a:tint val="100000"/>
                <a:shade val="70000"/>
                <a:satMod val="145000"/>
              </a:schemeClr>
            </a:gs>
            <a:gs pos="100000">
              <a:schemeClr val="phClr">
                <a:tint val="85000"/>
                <a:shade val="100000"/>
                <a:satMod val="15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50000"/>
                <a:satMod val="145000"/>
              </a:schemeClr>
            </a:gs>
            <a:gs pos="30000">
              <a:schemeClr val="phClr">
                <a:tint val="100000"/>
                <a:shade val="65000"/>
                <a:satMod val="155000"/>
              </a:schemeClr>
            </a:gs>
            <a:gs pos="100000">
              <a:schemeClr val="phClr">
                <a:tint val="60000"/>
                <a:shade val="10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PPD01</Template>
  <TotalTime>1042</TotalTime>
  <Words>68</Words>
  <Application>Microsoft Office PowerPoint</Application>
  <PresentationFormat>自訂</PresentationFormat>
  <Paragraphs>21</Paragraphs>
  <Slides>3</Slides>
  <Notes>1</Notes>
  <HiddenSlides>0</HiddenSlides>
  <MMClips>2</MMClips>
  <ScaleCrop>false</ScaleCrop>
  <HeadingPairs>
    <vt:vector size="4" baseType="variant">
      <vt:variant>
        <vt:lpstr>佈景主題</vt:lpstr>
      </vt:variant>
      <vt:variant>
        <vt:i4>1</vt:i4>
      </vt:variant>
      <vt:variant>
        <vt:lpstr>投影片標題</vt:lpstr>
      </vt:variant>
      <vt:variant>
        <vt:i4>3</vt:i4>
      </vt:variant>
    </vt:vector>
  </HeadingPairs>
  <TitlesOfParts>
    <vt:vector size="4" baseType="lpstr">
      <vt:lpstr>Custom Theme</vt:lpstr>
      <vt:lpstr>HTC Butterfly</vt:lpstr>
      <vt:lpstr>PowerPoint 簡報</vt:lpstr>
      <vt:lpstr>規格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chenmayling MA</dc:creator>
  <cp:lastModifiedBy>101商科技藝競賽</cp:lastModifiedBy>
  <cp:revision>62</cp:revision>
  <dcterms:created xsi:type="dcterms:W3CDTF">2013-06-20T22:57:16Z</dcterms:created>
  <dcterms:modified xsi:type="dcterms:W3CDTF">2013-10-15T02:01:01Z</dcterms:modified>
</cp:coreProperties>
</file>