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2" r:id="rId4"/>
    <p:sldId id="268" r:id="rId5"/>
    <p:sldId id="275" r:id="rId6"/>
    <p:sldId id="280" r:id="rId7"/>
    <p:sldId id="285" r:id="rId8"/>
    <p:sldId id="291" r:id="rId9"/>
    <p:sldId id="297" r:id="rId10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96" autoAdjust="0"/>
    <p:restoredTop sz="86384" autoAdjust="0"/>
  </p:normalViewPr>
  <p:slideViewPr>
    <p:cSldViewPr>
      <p:cViewPr varScale="1">
        <p:scale>
          <a:sx n="78" d="100"/>
          <a:sy n="78" d="100"/>
        </p:scale>
        <p:origin x="-8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224374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5959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60790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77280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93529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069591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49479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146434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27157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52386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595032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3B90CA-6B60-4428-AB61-E08EAE397399}" type="datetimeFigureOut">
              <a:rPr lang="zh-TW" altLang="en-US" smtClean="0"/>
              <a:t>2011/2/20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3F788-849E-4E5C-80D8-2EC2D937D5D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83334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美國職棒大聯盟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國家聯盟 ． 美國聯盟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18003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國家聯盟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 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100806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紐約大都會隊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亞特蘭大勇士隊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佛羅里達馬林魚隊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費城費城人隊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華盛頓國民隊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11542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芝加哥小熊隊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辛辛那提紅人隊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休士頓太空人隊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密爾瓦基釀酒人隊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匹茲堡海盜隊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聖路易紅雀隊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1740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洛杉磯道奇隊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亞利桑那響尾蛇隊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科羅拉多落磯隊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聖地牙哥教士隊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舊金山巨人隊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556537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美國聯盟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1705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東區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紐約洋基隊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波士頓紅襪隊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巴爾的摩金鶯隊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坦帕灣光芒隊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多倫多藍鳥隊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555499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中區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芝加哥白襪隊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克里夫蘭印地安人隊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底特律老虎隊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堪薩斯市皇家隊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明尼蘇達雙城隊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50811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西區</a:t>
            </a:r>
            <a:endParaRPr lang="zh-TW" altLang="en-US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洛杉磯安那罕天使隊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奧克蘭運動家隊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西雅圖水手隊</a:t>
            </a:r>
          </a:p>
          <a:p>
            <a:pPr lvl="0"/>
            <a:r>
              <a:rPr lang="zh-TW" altLang="en-US" dirty="0" smtClean="0">
                <a:latin typeface="微軟正黑體" pitchFamily="34" charset="-120"/>
                <a:ea typeface="微軟正黑體" pitchFamily="34" charset="-120"/>
              </a:rPr>
              <a:t>德州遊騎兵隊</a:t>
            </a:r>
          </a:p>
        </p:txBody>
      </p:sp>
    </p:spTree>
    <p:extLst>
      <p:ext uri="{BB962C8B-B14F-4D97-AF65-F5344CB8AC3E}">
        <p14:creationId xmlns:p14="http://schemas.microsoft.com/office/powerpoint/2010/main" val="3414308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152</Words>
  <Application>Microsoft Office PowerPoint</Application>
  <PresentationFormat>如螢幕大小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9</vt:i4>
      </vt:variant>
    </vt:vector>
  </HeadingPairs>
  <TitlesOfParts>
    <vt:vector size="10" baseType="lpstr">
      <vt:lpstr>Office 佈景主題</vt:lpstr>
      <vt:lpstr>美國職棒大聯盟</vt:lpstr>
      <vt:lpstr>國家聯盟</vt:lpstr>
      <vt:lpstr>東區</vt:lpstr>
      <vt:lpstr>中區</vt:lpstr>
      <vt:lpstr>西區</vt:lpstr>
      <vt:lpstr>美國聯盟</vt:lpstr>
      <vt:lpstr>東區</vt:lpstr>
      <vt:lpstr>中區</vt:lpstr>
      <vt:lpstr>西區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美國職棒大聯盟</dc:title>
  <dc:creator>Kevin</dc:creator>
  <cp:lastModifiedBy>Kevin</cp:lastModifiedBy>
  <cp:revision>5</cp:revision>
  <dcterms:created xsi:type="dcterms:W3CDTF">2011-02-19T11:46:46Z</dcterms:created>
  <dcterms:modified xsi:type="dcterms:W3CDTF">2011-02-20T14:13:48Z</dcterms:modified>
</cp:coreProperties>
</file>