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custDataLst>
    <p:tags r:id="rId6"/>
  </p:custDataLst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新細明體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新細明體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新細明體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新細明體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Verdana" pitchFamily="34" charset="0"/>
        <a:ea typeface="新細明體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Verdana" pitchFamily="34" charset="0"/>
        <a:ea typeface="新細明體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Verdana" pitchFamily="34" charset="0"/>
        <a:ea typeface="新細明體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Verdana" pitchFamily="34" charset="0"/>
        <a:ea typeface="新細明體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Verdana" pitchFamily="34" charset="0"/>
        <a:ea typeface="新細明體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副標題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zh-TW" altLang="en-US" smtClean="0"/>
              <a:t>按一下以編輯母片副標題樣式</a:t>
            </a:r>
            <a:endParaRPr kumimoji="0" lang="en-US"/>
          </a:p>
        </p:txBody>
      </p:sp>
      <p:sp>
        <p:nvSpPr>
          <p:cNvPr id="28" name="標題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cxnSp>
        <p:nvCxnSpPr>
          <p:cNvPr id="8" name="直線接點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接點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橢圓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日期版面配置區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16" name="投影片編號版面配置區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1974C4C-7454-4EB2-B4DD-AEEBBB344A78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17" name="頁尾版面配置區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zh-TW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C49C5-0D89-46BD-81A4-272688EA2147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721FA-7F0D-42F6-B22F-7C8D65253A26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內容版面配置區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4" name="日期版面配置區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15" name="投影片編號版面配置區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692C56A-44D2-47EB-B1DE-16021210AA43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16" name="頁尾版面配置區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17" name="標題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20173C-75AF-4119-A1E1-3CD25836B216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cxnSp>
        <p:nvCxnSpPr>
          <p:cNvPr id="7" name="直線接點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266E5C-CB1B-41DF-B4C0-2E90EDC36BD5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1" name="內容版面配置區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13" name="內容版面配置區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A162CB-ECFA-4CE4-A3CF-54703A4D9125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32" name="內容版面配置區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34" name="內容版面配置區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12" name="文字版面配置區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cxnSp>
        <p:nvCxnSpPr>
          <p:cNvPr id="10" name="直線接點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接點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9C2A0A-5DAA-4FBA-AFE4-5702C121EB3A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F353A5-74B7-4597-885C-8704862732A9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內容版面配置區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zh-TW" altLang="en-US" smtClean="0"/>
              <a:t>按一下以編輯母片文字樣式</a:t>
            </a:r>
          </a:p>
          <a:p>
            <a:pPr lvl="1" eaLnBrk="1" latinLnBrk="0" hangingPunct="1"/>
            <a:r>
              <a:rPr lang="zh-TW" altLang="en-US" smtClean="0"/>
              <a:t>第二層</a:t>
            </a:r>
          </a:p>
          <a:p>
            <a:pPr lvl="2" eaLnBrk="1" latinLnBrk="0" hangingPunct="1"/>
            <a:r>
              <a:rPr lang="zh-TW" altLang="en-US" smtClean="0"/>
              <a:t>第三層</a:t>
            </a:r>
          </a:p>
          <a:p>
            <a:pPr lvl="3" eaLnBrk="1" latinLnBrk="0" hangingPunct="1"/>
            <a:r>
              <a:rPr lang="zh-TW" altLang="en-US" smtClean="0"/>
              <a:t>第四層</a:t>
            </a:r>
          </a:p>
          <a:p>
            <a:pPr lvl="4" eaLnBrk="1" latinLnBrk="0" hangingPunct="1"/>
            <a:r>
              <a:rPr lang="zh-TW" altLang="en-US" smtClean="0"/>
              <a:t>第五層</a:t>
            </a:r>
            <a:endParaRPr kumimoji="0" 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31" name="標題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8" name="日期版面配置區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CD10C70-ECE2-4E3C-B1D2-2AA5233CCD9A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 altLang="zh-TW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zh-TW" altLang="en-US" smtClean="0"/>
              <a:t>按一下圖示以新增圖片</a:t>
            </a:r>
            <a:endParaRPr kumimoji="0" 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</p:txBody>
      </p:sp>
      <p:sp>
        <p:nvSpPr>
          <p:cNvPr id="8" name="日期版面配置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zh-TW" dirty="0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4603692-D3D7-4581-815E-EAA3880727A5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altLang="zh-TW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字版面配置區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zh-TW" altLang="en-US" smtClean="0"/>
              <a:t>按一下以編輯母片文字樣式</a:t>
            </a:r>
          </a:p>
          <a:p>
            <a:pPr lvl="1" eaLnBrk="1" latinLnBrk="0" hangingPunct="1"/>
            <a:r>
              <a:rPr kumimoji="0" lang="zh-TW" altLang="en-US" smtClean="0"/>
              <a:t>第二層</a:t>
            </a:r>
          </a:p>
          <a:p>
            <a:pPr lvl="2" eaLnBrk="1" latinLnBrk="0" hangingPunct="1"/>
            <a:r>
              <a:rPr kumimoji="0" lang="zh-TW" altLang="en-US" smtClean="0"/>
              <a:t>第三層</a:t>
            </a:r>
          </a:p>
          <a:p>
            <a:pPr lvl="3" eaLnBrk="1" latinLnBrk="0" hangingPunct="1"/>
            <a:r>
              <a:rPr kumimoji="0" lang="zh-TW" altLang="en-US" smtClean="0"/>
              <a:t>第四層</a:t>
            </a:r>
          </a:p>
          <a:p>
            <a:pPr lvl="4" eaLnBrk="1" latinLnBrk="0" hangingPunct="1"/>
            <a:r>
              <a:rPr kumimoji="0" lang="zh-TW" altLang="en-US" smtClean="0"/>
              <a:t>第五層</a:t>
            </a:r>
            <a:endParaRPr kumimoji="0" lang="en-US"/>
          </a:p>
        </p:txBody>
      </p:sp>
      <p:sp>
        <p:nvSpPr>
          <p:cNvPr id="24" name="日期版面配置區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10" name="頁尾版面配置區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 altLang="zh-TW" dirty="0"/>
          </a:p>
        </p:txBody>
      </p:sp>
      <p:sp>
        <p:nvSpPr>
          <p:cNvPr id="22" name="投影片編號版面配置區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2FA2595-D903-4793-8345-4B67568BC0B1}" type="slidenum">
              <a:rPr lang="en-US" altLang="zh-TW" smtClean="0"/>
              <a:pPr/>
              <a:t>‹#›</a:t>
            </a:fld>
            <a:endParaRPr lang="en-US" altLang="zh-TW" dirty="0"/>
          </a:p>
        </p:txBody>
      </p:sp>
      <p:sp>
        <p:nvSpPr>
          <p:cNvPr id="5" name="標題版面配置區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zh-TW" altLang="en-US" smtClean="0"/>
              <a:t>按一下以編輯母片標題樣式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  <p:sldLayoutId id="2147483826" r:id="rId9"/>
    <p:sldLayoutId id="2147483827" r:id="rId10"/>
    <p:sldLayoutId id="2147483828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 sz="4800" dirty="0">
              <a:ea typeface="華康粗黑體" pitchFamily="49" charset="-120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TW" altLang="en-US" sz="10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rPr>
              <a:t>生字教學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05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>
          <a:xfrm>
            <a:off x="885828" y="-24"/>
            <a:ext cx="2757478" cy="3054350"/>
          </a:xfrm>
        </p:spPr>
        <p:txBody>
          <a:bodyPr>
            <a:normAutofit fontScale="90000"/>
          </a:bodyPr>
          <a:lstStyle/>
          <a:p>
            <a:r>
              <a:rPr lang="zh-TW" altLang="en-US" sz="20000" b="1" dirty="0">
                <a:solidFill>
                  <a:schemeClr val="tx1"/>
                </a:solidFill>
                <a:ea typeface="標楷體" pitchFamily="65" charset="-120"/>
              </a:rPr>
              <a:t>雞</a:t>
            </a:r>
          </a:p>
        </p:txBody>
      </p:sp>
      <p:pic>
        <p:nvPicPr>
          <p:cNvPr id="11269" name="Picture 5" descr="雞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857224" y="3071810"/>
            <a:ext cx="3095625" cy="312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70" name="Picture 6" descr="雞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071810"/>
            <a:ext cx="3096000" cy="3096000"/>
          </a:xfrm>
          <a:prstGeom prst="rect">
            <a:avLst/>
          </a:prstGeom>
          <a:noFill/>
        </p:spPr>
      </p:pic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3929058" y="1071546"/>
            <a:ext cx="33009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zh-TW" altLang="en-US" sz="4000" b="1" spc="50" dirty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標楷體" pitchFamily="65" charset="-120"/>
                <a:ea typeface="標楷體" pitchFamily="65" charset="-120"/>
              </a:rPr>
              <a:t>最早起的動物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4000496" y="1785926"/>
            <a:ext cx="20313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TW" alt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標楷體" pitchFamily="65" charset="-120"/>
              </a:rPr>
              <a:t>金雞獨立</a:t>
            </a:r>
            <a:endParaRPr lang="zh-TW" alt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標楷體" pitchFamily="65" charset="-120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3071802" y="1142984"/>
            <a:ext cx="64294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b="1" dirty="0" smtClean="0"/>
              <a:t>ㄐㄧ</a:t>
            </a:r>
            <a:endParaRPr lang="zh-TW" altLang="en-US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>
          <a:xfrm>
            <a:off x="906456" y="0"/>
            <a:ext cx="2808288" cy="2781300"/>
          </a:xfrm>
          <a:ln w="6350" cap="rnd">
            <a:noFill/>
          </a:ln>
        </p:spPr>
        <p:txBody>
          <a:bodyPr vert="horz" anchor="b" anchorCtr="0">
            <a:noAutofit/>
          </a:bodyPr>
          <a:lstStyle/>
          <a:p>
            <a:r>
              <a:rPr lang="zh-TW" altLang="en-US" sz="18000" b="1" dirty="0">
                <a:solidFill>
                  <a:schemeClr val="tx1"/>
                </a:solidFill>
                <a:ea typeface="標楷體" pitchFamily="65" charset="-120"/>
              </a:rPr>
              <a:t>狗</a:t>
            </a:r>
          </a:p>
        </p:txBody>
      </p:sp>
      <p:pic>
        <p:nvPicPr>
          <p:cNvPr id="7173" name="Picture 5" descr="狗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9337" y="2928934"/>
            <a:ext cx="3096000" cy="3096001"/>
          </a:xfrm>
          <a:prstGeom prst="rect">
            <a:avLst/>
          </a:prstGeom>
          <a:noFill/>
        </p:spPr>
      </p:pic>
      <p:pic>
        <p:nvPicPr>
          <p:cNvPr id="7174" name="Picture 6" descr="狗">
            <a:hlinkClick r:id="" action="ppaction://noaction">
              <a:snd r:embed="rId3" name="Dog.wav"/>
            </a:hlinkClick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11188" y="2997200"/>
            <a:ext cx="3097212" cy="3095625"/>
          </a:xfrm>
          <a:prstGeom prst="rect">
            <a:avLst/>
          </a:prstGeom>
          <a:noFill/>
        </p:spPr>
      </p:pic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3995738" y="928670"/>
            <a:ext cx="343378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zh-TW" altLang="en-US" sz="4000" b="1" spc="50" dirty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標楷體" pitchFamily="65" charset="-120"/>
                <a:ea typeface="標楷體" pitchFamily="65" charset="-120"/>
              </a:rPr>
              <a:t>是忠心的動</a:t>
            </a:r>
            <a:r>
              <a:rPr lang="zh-TW" altLang="en-US" sz="4000" b="1" spc="50" dirty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標楷體" pitchFamily="65" charset="-120"/>
                <a:ea typeface="標楷體" pitchFamily="65" charset="-120"/>
              </a:rPr>
              <a:t>物</a:t>
            </a:r>
          </a:p>
        </p:txBody>
      </p:sp>
      <p:sp>
        <p:nvSpPr>
          <p:cNvPr id="9" name="文字方塊 8"/>
          <p:cNvSpPr txBox="1"/>
          <p:nvPr/>
        </p:nvSpPr>
        <p:spPr>
          <a:xfrm>
            <a:off x="3357554" y="1363792"/>
            <a:ext cx="5100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000" dirty="0" smtClean="0"/>
              <a:t>ˇ</a:t>
            </a:r>
            <a:endParaRPr lang="zh-TW" altLang="en-US" sz="4000" dirty="0"/>
          </a:p>
        </p:txBody>
      </p:sp>
      <p:sp>
        <p:nvSpPr>
          <p:cNvPr id="10" name="文字方塊 9"/>
          <p:cNvSpPr txBox="1"/>
          <p:nvPr/>
        </p:nvSpPr>
        <p:spPr>
          <a:xfrm>
            <a:off x="2928926" y="857232"/>
            <a:ext cx="42862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/>
              <a:t>ㄍㄡ</a:t>
            </a:r>
            <a:endParaRPr lang="zh-TW" altLang="en-US" sz="4000" dirty="0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4086663" y="1639661"/>
            <a:ext cx="205697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TW" altLang="en-US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ea typeface="標楷體" pitchFamily="65" charset="-120"/>
              </a:rPr>
              <a:t>狗急跳牆</a:t>
            </a:r>
            <a:endParaRPr lang="zh-TW" altLang="en-US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ea typeface="標楷體" pitchFamily="65" charset="-12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714348" y="285728"/>
            <a:ext cx="2643206" cy="2841646"/>
          </a:xfrm>
        </p:spPr>
        <p:txBody>
          <a:bodyPr>
            <a:noAutofit/>
          </a:bodyPr>
          <a:lstStyle/>
          <a:p>
            <a:r>
              <a:rPr lang="zh-TW" altLang="en-US" sz="18000" b="1" dirty="0">
                <a:solidFill>
                  <a:schemeClr val="tx1"/>
                </a:solidFill>
                <a:ea typeface="標楷體" pitchFamily="65" charset="-120"/>
              </a:rPr>
              <a:t>猴</a:t>
            </a:r>
          </a:p>
        </p:txBody>
      </p:sp>
      <p:pic>
        <p:nvPicPr>
          <p:cNvPr id="9221" name="Picture 5" descr="猴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28" y="3143248"/>
            <a:ext cx="3096000" cy="3095999"/>
          </a:xfrm>
          <a:prstGeom prst="rect">
            <a:avLst/>
          </a:prstGeom>
          <a:noFill/>
        </p:spPr>
      </p:pic>
      <p:pic>
        <p:nvPicPr>
          <p:cNvPr id="9222" name="Picture 6" descr="猴">
            <a:hlinkClick r:id="" action="ppaction://noaction">
              <a:snd r:embed="rId3" name="Monkey.wav"/>
            </a:hlinkClick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78" y="2971400"/>
            <a:ext cx="2357438" cy="3313510"/>
          </a:xfrm>
          <a:prstGeom prst="rect">
            <a:avLst/>
          </a:prstGeom>
          <a:noFill/>
        </p:spPr>
      </p:pic>
      <p:sp>
        <p:nvSpPr>
          <p:cNvPr id="9224" name="Text Box 8"/>
          <p:cNvSpPr txBox="1">
            <a:spLocks noChangeArrowheads="1"/>
          </p:cNvSpPr>
          <p:nvPr/>
        </p:nvSpPr>
        <p:spPr bwMode="auto">
          <a:xfrm>
            <a:off x="3786182" y="1214422"/>
            <a:ext cx="382027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kumimoji="0" lang="zh-TW" altLang="en-US" sz="4000" b="1" spc="50" dirty="0">
                <a:ln w="11430"/>
                <a:solidFill>
                  <a:schemeClr val="accent4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標楷體" pitchFamily="65" charset="-120"/>
                <a:ea typeface="標楷體" pitchFamily="65" charset="-120"/>
              </a:rPr>
              <a:t>愛吃香蕉的動物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2857489" y="1142984"/>
            <a:ext cx="71437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4000" dirty="0" smtClean="0"/>
              <a:t>ㄏㄡ</a:t>
            </a:r>
            <a:endParaRPr lang="zh-TW" altLang="en-US" sz="4000" dirty="0"/>
          </a:p>
        </p:txBody>
      </p:sp>
      <p:sp>
        <p:nvSpPr>
          <p:cNvPr id="8" name="文字方塊 7"/>
          <p:cNvSpPr txBox="1"/>
          <p:nvPr/>
        </p:nvSpPr>
        <p:spPr>
          <a:xfrm>
            <a:off x="3214678" y="1357298"/>
            <a:ext cx="697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000" dirty="0" smtClean="0"/>
              <a:t>ˊ</a:t>
            </a:r>
            <a:endParaRPr lang="zh-TW" altLang="en-US" sz="4000" dirty="0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857620" y="1925413"/>
            <a:ext cx="2056973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zh-TW" altLang="en-US" sz="3600" b="1" spc="5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ea typeface="標楷體" pitchFamily="65" charset="-120"/>
              </a:rPr>
              <a:t>沐猴而冠</a:t>
            </a:r>
            <a:endParaRPr lang="zh-TW" altLang="en-US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ea typeface="標楷體" pitchFamily="65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7" grpId="0"/>
      <p:bldP spid="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8"/>
  <p:tag name="MMPROD_UIDATA" val="&lt;database version=&quot;6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 - &amp;quot;生字教學&amp;quot;&quot;/&gt;&lt;property id=&quot;20307&quot; value=&quot;256&quot;/&gt;&lt;/object&gt;&lt;object type=&quot;3&quot; unique_id=&quot;10005&quot;&gt;&lt;property id=&quot;20148&quot; value=&quot;5&quot;/&gt;&lt;property id=&quot;20300&quot; value=&quot;Slide 2 - &amp;quot;雞&amp;quot;&quot;/&gt;&lt;property id=&quot;20307&quot; value=&quot;259&quot;/&gt;&lt;/object&gt;&lt;object type=&quot;3&quot; unique_id=&quot;10006&quot;&gt;&lt;property id=&quot;20148&quot; value=&quot;5&quot;/&gt;&lt;property id=&quot;20300&quot; value=&quot;Slide 3 - &amp;quot;狗&amp;quot;&quot;/&gt;&lt;property id=&quot;20307&quot; value=&quot;257&quot;/&gt;&lt;/object&gt;&lt;object type=&quot;3&quot; unique_id=&quot;10007&quot;&gt;&lt;property id=&quot;20148&quot; value=&quot;5&quot;/&gt;&lt;property id=&quot;20300&quot; value=&quot;Slide 4 - &amp;quot;猴&amp;quot;&quot;/&gt;&lt;property id=&quot;20307&quot; value=&quot;258&quot;/&gt;&lt;/object&gt;&lt;/object&gt;&lt;/object&gt;&lt;/database&gt;"/>
</p:tagLst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宣紙">
  <a:themeElements>
    <a:clrScheme name="宣紙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宣紙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宣紙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705</TotalTime>
  <Words>26</Words>
  <Application>Microsoft Office PowerPoint</Application>
  <PresentationFormat>如螢幕大小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4</vt:i4>
      </vt:variant>
    </vt:vector>
  </HeadingPairs>
  <TitlesOfParts>
    <vt:vector size="5" baseType="lpstr">
      <vt:lpstr>宣紙</vt:lpstr>
      <vt:lpstr>生字教學</vt:lpstr>
      <vt:lpstr>雞</vt:lpstr>
      <vt:lpstr>狗</vt:lpstr>
      <vt:lpstr>猴</vt:lpstr>
    </vt:vector>
  </TitlesOfParts>
  <Company>tku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生字教學</dc:title>
  <dc:creator>tku</dc:creator>
  <cp:lastModifiedBy>neo chen</cp:lastModifiedBy>
  <cp:revision>36</cp:revision>
  <dcterms:created xsi:type="dcterms:W3CDTF">2005-08-03T07:51:09Z</dcterms:created>
  <dcterms:modified xsi:type="dcterms:W3CDTF">2008-02-20T11:35:20Z</dcterms:modified>
</cp:coreProperties>
</file>