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custShowLst>
    <p:custShow name="自訂放映 1" id="0">
      <p:sldLst>
        <p:sld r:id="rId2"/>
      </p:sldLst>
    </p:custShow>
  </p:custShow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88" autoAdjust="0"/>
  </p:normalViewPr>
  <p:slideViewPr>
    <p:cSldViewPr snapToGrid="0">
      <p:cViewPr varScale="1">
        <p:scale>
          <a:sx n="65" d="100"/>
          <a:sy n="65" d="100"/>
        </p:scale>
        <p:origin x="-108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327A7-5742-45F7-8A44-531B282C8ADD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A761C-0153-4CEE-A40F-856870B69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5523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A761C-0153-4CEE-A40F-856870B691D2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8528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35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7429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0564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5771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558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4556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692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925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7154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86896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1593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A8F06-2388-4AD8-B226-912F5D43EF71}" type="datetimeFigureOut">
              <a:rPr lang="zh-TW" altLang="en-US" smtClean="0"/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741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橢圓 22"/>
          <p:cNvSpPr/>
          <p:nvPr/>
        </p:nvSpPr>
        <p:spPr>
          <a:xfrm>
            <a:off x="3886200" y="1310640"/>
            <a:ext cx="4320000" cy="4320000"/>
          </a:xfrm>
          <a:prstGeom prst="ellipse">
            <a:avLst/>
          </a:prstGeom>
          <a:noFill/>
          <a:ln w="57150">
            <a:solidFill>
              <a:schemeClr val="bg1"/>
            </a:solidFill>
            <a:prstDash val="sysDot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手繪多邊形 24"/>
          <p:cNvSpPr/>
          <p:nvPr/>
        </p:nvSpPr>
        <p:spPr>
          <a:xfrm>
            <a:off x="5196000" y="2823211"/>
            <a:ext cx="1799999" cy="1079995"/>
          </a:xfrm>
          <a:custGeom>
            <a:avLst/>
            <a:gdLst>
              <a:gd name="connsiteX0" fmla="*/ 0 w 1799999"/>
              <a:gd name="connsiteY0" fmla="*/ 180003 h 1079995"/>
              <a:gd name="connsiteX1" fmla="*/ 180003 w 1799999"/>
              <a:gd name="connsiteY1" fmla="*/ 0 h 1079995"/>
              <a:gd name="connsiteX2" fmla="*/ 1619996 w 1799999"/>
              <a:gd name="connsiteY2" fmla="*/ 0 h 1079995"/>
              <a:gd name="connsiteX3" fmla="*/ 1799999 w 1799999"/>
              <a:gd name="connsiteY3" fmla="*/ 180003 h 1079995"/>
              <a:gd name="connsiteX4" fmla="*/ 1799999 w 1799999"/>
              <a:gd name="connsiteY4" fmla="*/ 899992 h 1079995"/>
              <a:gd name="connsiteX5" fmla="*/ 1619996 w 1799999"/>
              <a:gd name="connsiteY5" fmla="*/ 1079995 h 1079995"/>
              <a:gd name="connsiteX6" fmla="*/ 180003 w 1799999"/>
              <a:gd name="connsiteY6" fmla="*/ 1079995 h 1079995"/>
              <a:gd name="connsiteX7" fmla="*/ 0 w 1799999"/>
              <a:gd name="connsiteY7" fmla="*/ 899992 h 1079995"/>
              <a:gd name="connsiteX8" fmla="*/ 0 w 1799999"/>
              <a:gd name="connsiteY8" fmla="*/ 180003 h 1079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9999" h="1079995">
                <a:moveTo>
                  <a:pt x="0" y="180003"/>
                </a:moveTo>
                <a:cubicBezTo>
                  <a:pt x="0" y="80590"/>
                  <a:pt x="80590" y="0"/>
                  <a:pt x="180003" y="0"/>
                </a:cubicBezTo>
                <a:lnTo>
                  <a:pt x="1619996" y="0"/>
                </a:lnTo>
                <a:cubicBezTo>
                  <a:pt x="1719409" y="0"/>
                  <a:pt x="1799999" y="80590"/>
                  <a:pt x="1799999" y="180003"/>
                </a:cubicBezTo>
                <a:lnTo>
                  <a:pt x="1799999" y="899992"/>
                </a:lnTo>
                <a:cubicBezTo>
                  <a:pt x="1799999" y="999405"/>
                  <a:pt x="1719409" y="1079995"/>
                  <a:pt x="1619996" y="1079995"/>
                </a:cubicBezTo>
                <a:lnTo>
                  <a:pt x="180003" y="1079995"/>
                </a:lnTo>
                <a:cubicBezTo>
                  <a:pt x="80590" y="1079995"/>
                  <a:pt x="0" y="999405"/>
                  <a:pt x="0" y="899992"/>
                </a:cubicBezTo>
                <a:lnTo>
                  <a:pt x="0" y="180003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38100">
            <a:solidFill>
              <a:schemeClr val="bg1"/>
            </a:solidFill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5581" tIns="75581" rIns="75581" bIns="75581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600" b="1" kern="12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工業</a:t>
            </a:r>
            <a:r>
              <a:rPr lang="en-US" altLang="zh-TW" sz="3600" b="1" kern="12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4.0</a:t>
            </a:r>
            <a:endParaRPr lang="zh-TW" altLang="en-US" sz="3600" b="1" kern="1200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55" name="群組 54"/>
          <p:cNvGrpSpPr/>
          <p:nvPr/>
        </p:nvGrpSpPr>
        <p:grpSpPr>
          <a:xfrm>
            <a:off x="3389308" y="754951"/>
            <a:ext cx="5413383" cy="5348096"/>
            <a:chOff x="3389308" y="754951"/>
            <a:chExt cx="5413383" cy="5348096"/>
          </a:xfrm>
        </p:grpSpPr>
        <p:sp>
          <p:nvSpPr>
            <p:cNvPr id="26" name="手繪多邊形 25"/>
            <p:cNvSpPr/>
            <p:nvPr/>
          </p:nvSpPr>
          <p:spPr>
            <a:xfrm rot="5400000">
              <a:off x="5625568" y="4458211"/>
              <a:ext cx="1011955" cy="45719"/>
            </a:xfrm>
            <a:custGeom>
              <a:avLst/>
              <a:gdLst>
                <a:gd name="connsiteX0" fmla="*/ 0 w 1083842"/>
                <a:gd name="connsiteY0" fmla="*/ 12688 h 25376"/>
                <a:gd name="connsiteX1" fmla="*/ 1083842 w 1083842"/>
                <a:gd name="connsiteY1" fmla="*/ 12688 h 2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83842" h="25376">
                  <a:moveTo>
                    <a:pt x="0" y="12688"/>
                  </a:moveTo>
                  <a:lnTo>
                    <a:pt x="1083842" y="12688"/>
                  </a:lnTo>
                </a:path>
              </a:pathLst>
            </a:custGeom>
            <a:noFill/>
            <a:ln w="38100">
              <a:solidFill>
                <a:schemeClr val="bg1"/>
              </a:solidFill>
              <a:headEnd type="oval"/>
              <a:tailEnd type="oval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7524" tIns="-14408" rIns="527525" bIns="-14409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00" kern="1200"/>
            </a:p>
          </p:txBody>
        </p:sp>
        <p:sp>
          <p:nvSpPr>
            <p:cNvPr id="27" name="手繪多邊形 26"/>
            <p:cNvSpPr/>
            <p:nvPr/>
          </p:nvSpPr>
          <p:spPr>
            <a:xfrm>
              <a:off x="5538000" y="4987049"/>
              <a:ext cx="1115998" cy="1115998"/>
            </a:xfrm>
            <a:custGeom>
              <a:avLst/>
              <a:gdLst>
                <a:gd name="connsiteX0" fmla="*/ 0 w 1115998"/>
                <a:gd name="connsiteY0" fmla="*/ 557999 h 1115998"/>
                <a:gd name="connsiteX1" fmla="*/ 557999 w 1115998"/>
                <a:gd name="connsiteY1" fmla="*/ 0 h 1115998"/>
                <a:gd name="connsiteX2" fmla="*/ 1115998 w 1115998"/>
                <a:gd name="connsiteY2" fmla="*/ 557999 h 1115998"/>
                <a:gd name="connsiteX3" fmla="*/ 557999 w 1115998"/>
                <a:gd name="connsiteY3" fmla="*/ 1115998 h 1115998"/>
                <a:gd name="connsiteX4" fmla="*/ 0 w 1115998"/>
                <a:gd name="connsiteY4" fmla="*/ 557999 h 111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998" h="1115998">
                  <a:moveTo>
                    <a:pt x="0" y="557999"/>
                  </a:moveTo>
                  <a:cubicBezTo>
                    <a:pt x="0" y="249825"/>
                    <a:pt x="249825" y="0"/>
                    <a:pt x="557999" y="0"/>
                  </a:cubicBezTo>
                  <a:cubicBezTo>
                    <a:pt x="866173" y="0"/>
                    <a:pt x="1115998" y="249825"/>
                    <a:pt x="1115998" y="557999"/>
                  </a:cubicBezTo>
                  <a:cubicBezTo>
                    <a:pt x="1115998" y="866173"/>
                    <a:pt x="866173" y="1115998"/>
                    <a:pt x="557999" y="1115998"/>
                  </a:cubicBezTo>
                  <a:cubicBezTo>
                    <a:pt x="249825" y="1115998"/>
                    <a:pt x="0" y="866173"/>
                    <a:pt x="0" y="557999"/>
                  </a:cubicBez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 w="38100">
              <a:solidFill>
                <a:schemeClr val="accent2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9309" tIns="179309" rIns="179309" bIns="179309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2500" kern="1200"/>
            </a:p>
          </p:txBody>
        </p:sp>
        <p:sp>
          <p:nvSpPr>
            <p:cNvPr id="28" name="手繪多邊形 27"/>
            <p:cNvSpPr/>
            <p:nvPr/>
          </p:nvSpPr>
          <p:spPr>
            <a:xfrm rot="3000000">
              <a:off x="6487144" y="4241167"/>
              <a:ext cx="829211" cy="48956"/>
            </a:xfrm>
            <a:custGeom>
              <a:avLst/>
              <a:gdLst>
                <a:gd name="connsiteX0" fmla="*/ 0 w 994216"/>
                <a:gd name="connsiteY0" fmla="*/ 12688 h 25376"/>
                <a:gd name="connsiteX1" fmla="*/ 994216 w 994216"/>
                <a:gd name="connsiteY1" fmla="*/ 12688 h 2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4216" h="25376">
                  <a:moveTo>
                    <a:pt x="0" y="12688"/>
                  </a:moveTo>
                  <a:lnTo>
                    <a:pt x="994216" y="12688"/>
                  </a:lnTo>
                </a:path>
              </a:pathLst>
            </a:custGeom>
            <a:noFill/>
            <a:ln w="38100">
              <a:solidFill>
                <a:schemeClr val="bg1"/>
              </a:solidFill>
              <a:headEnd type="oval"/>
              <a:tailEnd type="oval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4953" tIns="-12168" rIns="484952" bIns="-12167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00" kern="1200"/>
            </a:p>
          </p:txBody>
        </p:sp>
        <p:sp>
          <p:nvSpPr>
            <p:cNvPr id="29" name="手繪多邊形 28"/>
            <p:cNvSpPr/>
            <p:nvPr/>
          </p:nvSpPr>
          <p:spPr>
            <a:xfrm>
              <a:off x="6940459" y="4476596"/>
              <a:ext cx="1115998" cy="1115998"/>
            </a:xfrm>
            <a:custGeom>
              <a:avLst/>
              <a:gdLst>
                <a:gd name="connsiteX0" fmla="*/ 0 w 1115998"/>
                <a:gd name="connsiteY0" fmla="*/ 557999 h 1115998"/>
                <a:gd name="connsiteX1" fmla="*/ 557999 w 1115998"/>
                <a:gd name="connsiteY1" fmla="*/ 0 h 1115998"/>
                <a:gd name="connsiteX2" fmla="*/ 1115998 w 1115998"/>
                <a:gd name="connsiteY2" fmla="*/ 557999 h 1115998"/>
                <a:gd name="connsiteX3" fmla="*/ 557999 w 1115998"/>
                <a:gd name="connsiteY3" fmla="*/ 1115998 h 1115998"/>
                <a:gd name="connsiteX4" fmla="*/ 0 w 1115998"/>
                <a:gd name="connsiteY4" fmla="*/ 557999 h 111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998" h="1115998">
                  <a:moveTo>
                    <a:pt x="0" y="557999"/>
                  </a:moveTo>
                  <a:cubicBezTo>
                    <a:pt x="0" y="249825"/>
                    <a:pt x="249825" y="0"/>
                    <a:pt x="557999" y="0"/>
                  </a:cubicBezTo>
                  <a:cubicBezTo>
                    <a:pt x="866173" y="0"/>
                    <a:pt x="1115998" y="249825"/>
                    <a:pt x="1115998" y="557999"/>
                  </a:cubicBezTo>
                  <a:cubicBezTo>
                    <a:pt x="1115998" y="866173"/>
                    <a:pt x="866173" y="1115998"/>
                    <a:pt x="557999" y="1115998"/>
                  </a:cubicBezTo>
                  <a:cubicBezTo>
                    <a:pt x="249825" y="1115998"/>
                    <a:pt x="0" y="866173"/>
                    <a:pt x="0" y="557999"/>
                  </a:cubicBez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w="38100">
              <a:solidFill>
                <a:schemeClr val="accent2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819" tIns="195819" rIns="195819" bIns="195819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100" kern="1200"/>
            </a:p>
          </p:txBody>
        </p:sp>
        <p:sp>
          <p:nvSpPr>
            <p:cNvPr id="30" name="手繪多邊形 29"/>
            <p:cNvSpPr/>
            <p:nvPr/>
          </p:nvSpPr>
          <p:spPr>
            <a:xfrm rot="600000">
              <a:off x="7028464" y="3528449"/>
              <a:ext cx="678029" cy="45719"/>
            </a:xfrm>
            <a:custGeom>
              <a:avLst/>
              <a:gdLst>
                <a:gd name="connsiteX0" fmla="*/ 0 w 747035"/>
                <a:gd name="connsiteY0" fmla="*/ 12688 h 25376"/>
                <a:gd name="connsiteX1" fmla="*/ 747035 w 747035"/>
                <a:gd name="connsiteY1" fmla="*/ 12688 h 2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7035" h="25376">
                  <a:moveTo>
                    <a:pt x="0" y="12688"/>
                  </a:moveTo>
                  <a:lnTo>
                    <a:pt x="747035" y="12688"/>
                  </a:lnTo>
                </a:path>
              </a:pathLst>
            </a:custGeom>
            <a:noFill/>
            <a:ln w="38100">
              <a:solidFill>
                <a:schemeClr val="bg1"/>
              </a:solidFill>
              <a:headEnd type="oval"/>
              <a:tailEnd type="oval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7542" tIns="-5988" rIns="367541" bIns="-5988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00" kern="1200"/>
            </a:p>
          </p:txBody>
        </p:sp>
        <p:sp>
          <p:nvSpPr>
            <p:cNvPr id="31" name="手繪多邊形 30"/>
            <p:cNvSpPr/>
            <p:nvPr/>
          </p:nvSpPr>
          <p:spPr>
            <a:xfrm>
              <a:off x="7686693" y="3184082"/>
              <a:ext cx="1115998" cy="1115998"/>
            </a:xfrm>
            <a:custGeom>
              <a:avLst/>
              <a:gdLst>
                <a:gd name="connsiteX0" fmla="*/ 0 w 1115998"/>
                <a:gd name="connsiteY0" fmla="*/ 557999 h 1115998"/>
                <a:gd name="connsiteX1" fmla="*/ 557999 w 1115998"/>
                <a:gd name="connsiteY1" fmla="*/ 0 h 1115998"/>
                <a:gd name="connsiteX2" fmla="*/ 1115998 w 1115998"/>
                <a:gd name="connsiteY2" fmla="*/ 557999 h 1115998"/>
                <a:gd name="connsiteX3" fmla="*/ 557999 w 1115998"/>
                <a:gd name="connsiteY3" fmla="*/ 1115998 h 1115998"/>
                <a:gd name="connsiteX4" fmla="*/ 0 w 1115998"/>
                <a:gd name="connsiteY4" fmla="*/ 557999 h 111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998" h="1115998">
                  <a:moveTo>
                    <a:pt x="0" y="557999"/>
                  </a:moveTo>
                  <a:cubicBezTo>
                    <a:pt x="0" y="249825"/>
                    <a:pt x="249825" y="0"/>
                    <a:pt x="557999" y="0"/>
                  </a:cubicBezTo>
                  <a:cubicBezTo>
                    <a:pt x="866173" y="0"/>
                    <a:pt x="1115998" y="249825"/>
                    <a:pt x="1115998" y="557999"/>
                  </a:cubicBezTo>
                  <a:cubicBezTo>
                    <a:pt x="1115998" y="866173"/>
                    <a:pt x="866173" y="1115998"/>
                    <a:pt x="557999" y="1115998"/>
                  </a:cubicBezTo>
                  <a:cubicBezTo>
                    <a:pt x="249825" y="1115998"/>
                    <a:pt x="0" y="866173"/>
                    <a:pt x="0" y="557999"/>
                  </a:cubicBez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  <a:ln w="38100">
              <a:solidFill>
                <a:schemeClr val="accent2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819" tIns="195819" rIns="195819" bIns="195819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100" kern="1200"/>
            </a:p>
          </p:txBody>
        </p:sp>
        <p:sp>
          <p:nvSpPr>
            <p:cNvPr id="32" name="手繪多邊形 31"/>
            <p:cNvSpPr/>
            <p:nvPr/>
          </p:nvSpPr>
          <p:spPr>
            <a:xfrm rot="19800000" flipV="1">
              <a:off x="6928554" y="2692329"/>
              <a:ext cx="620374" cy="45719"/>
            </a:xfrm>
            <a:custGeom>
              <a:avLst/>
              <a:gdLst>
                <a:gd name="connsiteX0" fmla="*/ 0 w 874996"/>
                <a:gd name="connsiteY0" fmla="*/ 12688 h 25376"/>
                <a:gd name="connsiteX1" fmla="*/ 874996 w 874996"/>
                <a:gd name="connsiteY1" fmla="*/ 12688 h 2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4996" h="25376">
                  <a:moveTo>
                    <a:pt x="0" y="12688"/>
                  </a:moveTo>
                  <a:lnTo>
                    <a:pt x="874996" y="12688"/>
                  </a:lnTo>
                </a:path>
              </a:pathLst>
            </a:custGeom>
            <a:noFill/>
            <a:ln w="38100">
              <a:solidFill>
                <a:schemeClr val="bg1"/>
              </a:solidFill>
              <a:headEnd type="oval"/>
              <a:tailEnd type="oval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28324" tIns="-9187" rIns="428322" bIns="-9187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00" kern="1200"/>
            </a:p>
          </p:txBody>
        </p:sp>
        <p:sp>
          <p:nvSpPr>
            <p:cNvPr id="33" name="手繪多邊形 32"/>
            <p:cNvSpPr/>
            <p:nvPr/>
          </p:nvSpPr>
          <p:spPr>
            <a:xfrm>
              <a:off x="7427529" y="1714290"/>
              <a:ext cx="1115998" cy="1115998"/>
            </a:xfrm>
            <a:custGeom>
              <a:avLst/>
              <a:gdLst>
                <a:gd name="connsiteX0" fmla="*/ 0 w 1115998"/>
                <a:gd name="connsiteY0" fmla="*/ 557999 h 1115998"/>
                <a:gd name="connsiteX1" fmla="*/ 557999 w 1115998"/>
                <a:gd name="connsiteY1" fmla="*/ 0 h 1115998"/>
                <a:gd name="connsiteX2" fmla="*/ 1115998 w 1115998"/>
                <a:gd name="connsiteY2" fmla="*/ 557999 h 1115998"/>
                <a:gd name="connsiteX3" fmla="*/ 557999 w 1115998"/>
                <a:gd name="connsiteY3" fmla="*/ 1115998 h 1115998"/>
                <a:gd name="connsiteX4" fmla="*/ 0 w 1115998"/>
                <a:gd name="connsiteY4" fmla="*/ 557999 h 111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998" h="1115998">
                  <a:moveTo>
                    <a:pt x="0" y="557999"/>
                  </a:moveTo>
                  <a:cubicBezTo>
                    <a:pt x="0" y="249825"/>
                    <a:pt x="249825" y="0"/>
                    <a:pt x="557999" y="0"/>
                  </a:cubicBezTo>
                  <a:cubicBezTo>
                    <a:pt x="866173" y="0"/>
                    <a:pt x="1115998" y="249825"/>
                    <a:pt x="1115998" y="557999"/>
                  </a:cubicBezTo>
                  <a:cubicBezTo>
                    <a:pt x="1115998" y="866173"/>
                    <a:pt x="866173" y="1115998"/>
                    <a:pt x="557999" y="1115998"/>
                  </a:cubicBezTo>
                  <a:cubicBezTo>
                    <a:pt x="249825" y="1115998"/>
                    <a:pt x="0" y="866173"/>
                    <a:pt x="0" y="557999"/>
                  </a:cubicBez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  <a:ln w="38100">
              <a:solidFill>
                <a:schemeClr val="accent2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819" tIns="195819" rIns="195819" bIns="195819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100" kern="1200"/>
            </a:p>
          </p:txBody>
        </p:sp>
        <p:sp>
          <p:nvSpPr>
            <p:cNvPr id="34" name="手繪多邊形 33"/>
            <p:cNvSpPr/>
            <p:nvPr/>
          </p:nvSpPr>
          <p:spPr>
            <a:xfrm rot="17400000" flipV="1">
              <a:off x="5988061" y="2289075"/>
              <a:ext cx="1002790" cy="45719"/>
            </a:xfrm>
            <a:custGeom>
              <a:avLst/>
              <a:gdLst>
                <a:gd name="connsiteX0" fmla="*/ 0 w 1062417"/>
                <a:gd name="connsiteY0" fmla="*/ 12688 h 25376"/>
                <a:gd name="connsiteX1" fmla="*/ 1062417 w 1062417"/>
                <a:gd name="connsiteY1" fmla="*/ 12688 h 2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62417" h="25376">
                  <a:moveTo>
                    <a:pt x="0" y="12688"/>
                  </a:moveTo>
                  <a:lnTo>
                    <a:pt x="1062417" y="12688"/>
                  </a:lnTo>
                </a:path>
              </a:pathLst>
            </a:custGeom>
            <a:noFill/>
            <a:ln w="38100">
              <a:solidFill>
                <a:schemeClr val="bg1"/>
              </a:solidFill>
              <a:headEnd type="oval"/>
              <a:tailEnd type="oval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7347" tIns="-13874" rIns="517349" bIns="-1387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00" kern="1200"/>
            </a:p>
          </p:txBody>
        </p:sp>
        <p:sp>
          <p:nvSpPr>
            <p:cNvPr id="35" name="手繪多邊形 34"/>
            <p:cNvSpPr/>
            <p:nvPr/>
          </p:nvSpPr>
          <p:spPr>
            <a:xfrm>
              <a:off x="6284233" y="754951"/>
              <a:ext cx="1115998" cy="1115998"/>
            </a:xfrm>
            <a:custGeom>
              <a:avLst/>
              <a:gdLst>
                <a:gd name="connsiteX0" fmla="*/ 0 w 1115998"/>
                <a:gd name="connsiteY0" fmla="*/ 557999 h 1115998"/>
                <a:gd name="connsiteX1" fmla="*/ 557999 w 1115998"/>
                <a:gd name="connsiteY1" fmla="*/ 0 h 1115998"/>
                <a:gd name="connsiteX2" fmla="*/ 1115998 w 1115998"/>
                <a:gd name="connsiteY2" fmla="*/ 557999 h 1115998"/>
                <a:gd name="connsiteX3" fmla="*/ 557999 w 1115998"/>
                <a:gd name="connsiteY3" fmla="*/ 1115998 h 1115998"/>
                <a:gd name="connsiteX4" fmla="*/ 0 w 1115998"/>
                <a:gd name="connsiteY4" fmla="*/ 557999 h 111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998" h="1115998">
                  <a:moveTo>
                    <a:pt x="0" y="557999"/>
                  </a:moveTo>
                  <a:cubicBezTo>
                    <a:pt x="0" y="249825"/>
                    <a:pt x="249825" y="0"/>
                    <a:pt x="557999" y="0"/>
                  </a:cubicBezTo>
                  <a:cubicBezTo>
                    <a:pt x="866173" y="0"/>
                    <a:pt x="1115998" y="249825"/>
                    <a:pt x="1115998" y="557999"/>
                  </a:cubicBezTo>
                  <a:cubicBezTo>
                    <a:pt x="1115998" y="866173"/>
                    <a:pt x="866173" y="1115998"/>
                    <a:pt x="557999" y="1115998"/>
                  </a:cubicBezTo>
                  <a:cubicBezTo>
                    <a:pt x="249825" y="1115998"/>
                    <a:pt x="0" y="866173"/>
                    <a:pt x="0" y="557999"/>
                  </a:cubicBez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  <a:ln w="38100">
              <a:solidFill>
                <a:schemeClr val="accent2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819" tIns="195819" rIns="195819" bIns="195819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100" kern="1200"/>
            </a:p>
          </p:txBody>
        </p:sp>
        <p:sp>
          <p:nvSpPr>
            <p:cNvPr id="36" name="手繪多邊形 35"/>
            <p:cNvSpPr/>
            <p:nvPr/>
          </p:nvSpPr>
          <p:spPr>
            <a:xfrm rot="4200000" flipV="1">
              <a:off x="5220263" y="2282117"/>
              <a:ext cx="1002791" cy="45719"/>
            </a:xfrm>
            <a:custGeom>
              <a:avLst/>
              <a:gdLst>
                <a:gd name="connsiteX0" fmla="*/ 0 w 1062417"/>
                <a:gd name="connsiteY0" fmla="*/ 12688 h 25376"/>
                <a:gd name="connsiteX1" fmla="*/ 1062417 w 1062417"/>
                <a:gd name="connsiteY1" fmla="*/ 12688 h 2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62417" h="25376">
                  <a:moveTo>
                    <a:pt x="1062417" y="12688"/>
                  </a:moveTo>
                  <a:lnTo>
                    <a:pt x="0" y="12688"/>
                  </a:lnTo>
                </a:path>
              </a:pathLst>
            </a:custGeom>
            <a:noFill/>
            <a:ln w="38100">
              <a:solidFill>
                <a:schemeClr val="bg1"/>
              </a:solidFill>
              <a:headEnd type="oval"/>
              <a:tailEnd type="oval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7348" tIns="-13873" rIns="517349" bIns="-1387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00" kern="1200"/>
            </a:p>
          </p:txBody>
        </p:sp>
        <p:sp>
          <p:nvSpPr>
            <p:cNvPr id="37" name="手繪多邊形 36"/>
            <p:cNvSpPr/>
            <p:nvPr/>
          </p:nvSpPr>
          <p:spPr>
            <a:xfrm>
              <a:off x="4791767" y="754951"/>
              <a:ext cx="1115998" cy="1115998"/>
            </a:xfrm>
            <a:custGeom>
              <a:avLst/>
              <a:gdLst>
                <a:gd name="connsiteX0" fmla="*/ 0 w 1115998"/>
                <a:gd name="connsiteY0" fmla="*/ 557999 h 1115998"/>
                <a:gd name="connsiteX1" fmla="*/ 557999 w 1115998"/>
                <a:gd name="connsiteY1" fmla="*/ 0 h 1115998"/>
                <a:gd name="connsiteX2" fmla="*/ 1115998 w 1115998"/>
                <a:gd name="connsiteY2" fmla="*/ 557999 h 1115998"/>
                <a:gd name="connsiteX3" fmla="*/ 557999 w 1115998"/>
                <a:gd name="connsiteY3" fmla="*/ 1115998 h 1115998"/>
                <a:gd name="connsiteX4" fmla="*/ 0 w 1115998"/>
                <a:gd name="connsiteY4" fmla="*/ 557999 h 111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998" h="1115998">
                  <a:moveTo>
                    <a:pt x="0" y="557999"/>
                  </a:moveTo>
                  <a:cubicBezTo>
                    <a:pt x="0" y="249825"/>
                    <a:pt x="249825" y="0"/>
                    <a:pt x="557999" y="0"/>
                  </a:cubicBezTo>
                  <a:cubicBezTo>
                    <a:pt x="866173" y="0"/>
                    <a:pt x="1115998" y="249825"/>
                    <a:pt x="1115998" y="557999"/>
                  </a:cubicBezTo>
                  <a:cubicBezTo>
                    <a:pt x="1115998" y="866173"/>
                    <a:pt x="866173" y="1115998"/>
                    <a:pt x="557999" y="1115998"/>
                  </a:cubicBezTo>
                  <a:cubicBezTo>
                    <a:pt x="249825" y="1115998"/>
                    <a:pt x="0" y="866173"/>
                    <a:pt x="0" y="557999"/>
                  </a:cubicBez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  <a:ln w="38100">
              <a:solidFill>
                <a:schemeClr val="accent2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819" tIns="195819" rIns="195819" bIns="195819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100" kern="1200"/>
            </a:p>
          </p:txBody>
        </p:sp>
        <p:sp>
          <p:nvSpPr>
            <p:cNvPr id="38" name="手繪多邊形 37"/>
            <p:cNvSpPr/>
            <p:nvPr/>
          </p:nvSpPr>
          <p:spPr>
            <a:xfrm rot="1800000" flipV="1">
              <a:off x="4665451" y="2629147"/>
              <a:ext cx="584371" cy="84911"/>
            </a:xfrm>
            <a:custGeom>
              <a:avLst/>
              <a:gdLst>
                <a:gd name="connsiteX0" fmla="*/ 0 w 874996"/>
                <a:gd name="connsiteY0" fmla="*/ 12688 h 25376"/>
                <a:gd name="connsiteX1" fmla="*/ 874996 w 874996"/>
                <a:gd name="connsiteY1" fmla="*/ 12688 h 2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4996" h="25376">
                  <a:moveTo>
                    <a:pt x="874996" y="12688"/>
                  </a:moveTo>
                  <a:lnTo>
                    <a:pt x="0" y="12688"/>
                  </a:lnTo>
                </a:path>
              </a:pathLst>
            </a:custGeom>
            <a:noFill/>
            <a:ln w="38100">
              <a:solidFill>
                <a:schemeClr val="bg1"/>
              </a:solidFill>
              <a:headEnd type="oval"/>
              <a:tailEnd type="oval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28322" tIns="-9186" rIns="428325" bIns="-9187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00" kern="1200"/>
            </a:p>
          </p:txBody>
        </p:sp>
        <p:sp>
          <p:nvSpPr>
            <p:cNvPr id="39" name="手繪多邊形 38"/>
            <p:cNvSpPr/>
            <p:nvPr/>
          </p:nvSpPr>
          <p:spPr>
            <a:xfrm>
              <a:off x="3648472" y="1714290"/>
              <a:ext cx="1115998" cy="1115998"/>
            </a:xfrm>
            <a:custGeom>
              <a:avLst/>
              <a:gdLst>
                <a:gd name="connsiteX0" fmla="*/ 0 w 1115998"/>
                <a:gd name="connsiteY0" fmla="*/ 557999 h 1115998"/>
                <a:gd name="connsiteX1" fmla="*/ 557999 w 1115998"/>
                <a:gd name="connsiteY1" fmla="*/ 0 h 1115998"/>
                <a:gd name="connsiteX2" fmla="*/ 1115998 w 1115998"/>
                <a:gd name="connsiteY2" fmla="*/ 557999 h 1115998"/>
                <a:gd name="connsiteX3" fmla="*/ 557999 w 1115998"/>
                <a:gd name="connsiteY3" fmla="*/ 1115998 h 1115998"/>
                <a:gd name="connsiteX4" fmla="*/ 0 w 1115998"/>
                <a:gd name="connsiteY4" fmla="*/ 557999 h 111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998" h="1115998">
                  <a:moveTo>
                    <a:pt x="0" y="557999"/>
                  </a:moveTo>
                  <a:cubicBezTo>
                    <a:pt x="0" y="249825"/>
                    <a:pt x="249825" y="0"/>
                    <a:pt x="557999" y="0"/>
                  </a:cubicBezTo>
                  <a:cubicBezTo>
                    <a:pt x="866173" y="0"/>
                    <a:pt x="1115998" y="249825"/>
                    <a:pt x="1115998" y="557999"/>
                  </a:cubicBezTo>
                  <a:cubicBezTo>
                    <a:pt x="1115998" y="866173"/>
                    <a:pt x="866173" y="1115998"/>
                    <a:pt x="557999" y="1115998"/>
                  </a:cubicBezTo>
                  <a:cubicBezTo>
                    <a:pt x="249825" y="1115998"/>
                    <a:pt x="0" y="866173"/>
                    <a:pt x="0" y="557999"/>
                  </a:cubicBezTo>
                  <a:close/>
                </a:path>
              </a:pathLst>
            </a:custGeom>
            <a:blipFill>
              <a:blip r:embed="rId9"/>
              <a:stretch>
                <a:fillRect/>
              </a:stretch>
            </a:blipFill>
            <a:ln w="38100">
              <a:solidFill>
                <a:schemeClr val="accent2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404" tIns="177404" rIns="177404" bIns="17740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2200" kern="1200"/>
            </a:p>
          </p:txBody>
        </p:sp>
        <p:sp>
          <p:nvSpPr>
            <p:cNvPr id="40" name="手繪多邊形 39"/>
            <p:cNvSpPr/>
            <p:nvPr/>
          </p:nvSpPr>
          <p:spPr>
            <a:xfrm rot="21000000" flipV="1">
              <a:off x="4489913" y="3553441"/>
              <a:ext cx="678029" cy="45719"/>
            </a:xfrm>
            <a:custGeom>
              <a:avLst/>
              <a:gdLst>
                <a:gd name="connsiteX0" fmla="*/ 0 w 747035"/>
                <a:gd name="connsiteY0" fmla="*/ 12688 h 25376"/>
                <a:gd name="connsiteX1" fmla="*/ 747035 w 747035"/>
                <a:gd name="connsiteY1" fmla="*/ 12688 h 2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7035" h="25376">
                  <a:moveTo>
                    <a:pt x="747035" y="12688"/>
                  </a:moveTo>
                  <a:lnTo>
                    <a:pt x="0" y="12688"/>
                  </a:lnTo>
                </a:path>
              </a:pathLst>
            </a:custGeom>
            <a:noFill/>
            <a:ln w="38100">
              <a:solidFill>
                <a:schemeClr val="bg1"/>
              </a:solidFill>
              <a:headEnd type="oval"/>
              <a:tailEnd type="oval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7541" tIns="-5987" rIns="367543" bIns="-5988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00" kern="1200"/>
            </a:p>
          </p:txBody>
        </p:sp>
        <p:sp>
          <p:nvSpPr>
            <p:cNvPr id="41" name="手繪多邊形 40"/>
            <p:cNvSpPr/>
            <p:nvPr/>
          </p:nvSpPr>
          <p:spPr>
            <a:xfrm>
              <a:off x="3389308" y="3184082"/>
              <a:ext cx="1115998" cy="1115998"/>
            </a:xfrm>
            <a:custGeom>
              <a:avLst/>
              <a:gdLst>
                <a:gd name="connsiteX0" fmla="*/ 0 w 1115998"/>
                <a:gd name="connsiteY0" fmla="*/ 557999 h 1115998"/>
                <a:gd name="connsiteX1" fmla="*/ 557999 w 1115998"/>
                <a:gd name="connsiteY1" fmla="*/ 0 h 1115998"/>
                <a:gd name="connsiteX2" fmla="*/ 1115998 w 1115998"/>
                <a:gd name="connsiteY2" fmla="*/ 557999 h 1115998"/>
                <a:gd name="connsiteX3" fmla="*/ 557999 w 1115998"/>
                <a:gd name="connsiteY3" fmla="*/ 1115998 h 1115998"/>
                <a:gd name="connsiteX4" fmla="*/ 0 w 1115998"/>
                <a:gd name="connsiteY4" fmla="*/ 557999 h 111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998" h="1115998">
                  <a:moveTo>
                    <a:pt x="0" y="557999"/>
                  </a:moveTo>
                  <a:cubicBezTo>
                    <a:pt x="0" y="249825"/>
                    <a:pt x="249825" y="0"/>
                    <a:pt x="557999" y="0"/>
                  </a:cubicBezTo>
                  <a:cubicBezTo>
                    <a:pt x="866173" y="0"/>
                    <a:pt x="1115998" y="249825"/>
                    <a:pt x="1115998" y="557999"/>
                  </a:cubicBezTo>
                  <a:cubicBezTo>
                    <a:pt x="1115998" y="866173"/>
                    <a:pt x="866173" y="1115998"/>
                    <a:pt x="557999" y="1115998"/>
                  </a:cubicBezTo>
                  <a:cubicBezTo>
                    <a:pt x="249825" y="1115998"/>
                    <a:pt x="0" y="866173"/>
                    <a:pt x="0" y="557999"/>
                  </a:cubicBezTo>
                  <a:close/>
                </a:path>
              </a:pathLst>
            </a:custGeom>
            <a:blipFill>
              <a:blip r:embed="rId10"/>
              <a:stretch>
                <a:fillRect/>
              </a:stretch>
            </a:blipFill>
            <a:ln w="38100">
              <a:solidFill>
                <a:schemeClr val="accent2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9309" tIns="179309" rIns="179309" bIns="179309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2500" kern="1200"/>
            </a:p>
          </p:txBody>
        </p:sp>
        <p:sp>
          <p:nvSpPr>
            <p:cNvPr id="42" name="手繪多邊形 41"/>
            <p:cNvSpPr/>
            <p:nvPr/>
          </p:nvSpPr>
          <p:spPr>
            <a:xfrm rot="18600000" flipV="1">
              <a:off x="4885362" y="4236635"/>
              <a:ext cx="829211" cy="74331"/>
            </a:xfrm>
            <a:custGeom>
              <a:avLst/>
              <a:gdLst>
                <a:gd name="connsiteX0" fmla="*/ 0 w 994216"/>
                <a:gd name="connsiteY0" fmla="*/ 12688 h 25376"/>
                <a:gd name="connsiteX1" fmla="*/ 994216 w 994216"/>
                <a:gd name="connsiteY1" fmla="*/ 12688 h 2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4216" h="25376">
                  <a:moveTo>
                    <a:pt x="994216" y="12688"/>
                  </a:moveTo>
                  <a:lnTo>
                    <a:pt x="0" y="12688"/>
                  </a:lnTo>
                </a:path>
              </a:pathLst>
            </a:custGeom>
            <a:noFill/>
            <a:ln w="38100">
              <a:solidFill>
                <a:schemeClr val="bg1"/>
              </a:solidFill>
              <a:headEnd type="oval"/>
              <a:tailEnd type="oval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4952" tIns="-12168" rIns="484954" bIns="-12166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500" kern="1200"/>
            </a:p>
          </p:txBody>
        </p:sp>
        <p:sp>
          <p:nvSpPr>
            <p:cNvPr id="43" name="手繪多邊形 42"/>
            <p:cNvSpPr/>
            <p:nvPr/>
          </p:nvSpPr>
          <p:spPr>
            <a:xfrm>
              <a:off x="4135541" y="4476596"/>
              <a:ext cx="1115998" cy="1115998"/>
            </a:xfrm>
            <a:custGeom>
              <a:avLst/>
              <a:gdLst>
                <a:gd name="connsiteX0" fmla="*/ 0 w 1115998"/>
                <a:gd name="connsiteY0" fmla="*/ 557999 h 1115998"/>
                <a:gd name="connsiteX1" fmla="*/ 557999 w 1115998"/>
                <a:gd name="connsiteY1" fmla="*/ 0 h 1115998"/>
                <a:gd name="connsiteX2" fmla="*/ 1115998 w 1115998"/>
                <a:gd name="connsiteY2" fmla="*/ 557999 h 1115998"/>
                <a:gd name="connsiteX3" fmla="*/ 557999 w 1115998"/>
                <a:gd name="connsiteY3" fmla="*/ 1115998 h 1115998"/>
                <a:gd name="connsiteX4" fmla="*/ 0 w 1115998"/>
                <a:gd name="connsiteY4" fmla="*/ 557999 h 111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998" h="1115998">
                  <a:moveTo>
                    <a:pt x="0" y="557999"/>
                  </a:moveTo>
                  <a:cubicBezTo>
                    <a:pt x="0" y="249825"/>
                    <a:pt x="249825" y="0"/>
                    <a:pt x="557999" y="0"/>
                  </a:cubicBezTo>
                  <a:cubicBezTo>
                    <a:pt x="866173" y="0"/>
                    <a:pt x="1115998" y="249825"/>
                    <a:pt x="1115998" y="557999"/>
                  </a:cubicBezTo>
                  <a:cubicBezTo>
                    <a:pt x="1115998" y="866173"/>
                    <a:pt x="866173" y="1115998"/>
                    <a:pt x="557999" y="1115998"/>
                  </a:cubicBezTo>
                  <a:cubicBezTo>
                    <a:pt x="249825" y="1115998"/>
                    <a:pt x="0" y="866173"/>
                    <a:pt x="0" y="557999"/>
                  </a:cubicBezTo>
                  <a:close/>
                </a:path>
              </a:pathLst>
            </a:custGeom>
            <a:blipFill>
              <a:blip r:embed="rId11"/>
              <a:stretch>
                <a:fillRect/>
              </a:stretch>
            </a:blipFill>
            <a:ln w="38100">
              <a:solidFill>
                <a:schemeClr val="accent2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404" tIns="177404" rIns="177404" bIns="17740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2200" kern="1200" dirty="0"/>
            </a:p>
          </p:txBody>
        </p:sp>
      </p:grpSp>
      <p:grpSp>
        <p:nvGrpSpPr>
          <p:cNvPr id="54" name="群組 53"/>
          <p:cNvGrpSpPr/>
          <p:nvPr/>
        </p:nvGrpSpPr>
        <p:grpSpPr>
          <a:xfrm>
            <a:off x="2156928" y="237530"/>
            <a:ext cx="8937792" cy="6433862"/>
            <a:chOff x="2156928" y="237530"/>
            <a:chExt cx="8937792" cy="6433862"/>
          </a:xfrm>
        </p:grpSpPr>
        <p:sp>
          <p:nvSpPr>
            <p:cNvPr id="44" name="文字方塊 43"/>
            <p:cNvSpPr txBox="1"/>
            <p:nvPr/>
          </p:nvSpPr>
          <p:spPr>
            <a:xfrm>
              <a:off x="6284233" y="259080"/>
              <a:ext cx="12142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物聯網</a:t>
              </a:r>
              <a:endParaRPr lang="zh-TW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45" name="文字方塊 44"/>
            <p:cNvSpPr txBox="1"/>
            <p:nvPr/>
          </p:nvSpPr>
          <p:spPr>
            <a:xfrm>
              <a:off x="4871067" y="237530"/>
              <a:ext cx="10326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模  擬</a:t>
              </a:r>
              <a:endParaRPr lang="zh-TW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46" name="文字方塊 45"/>
            <p:cNvSpPr txBox="1"/>
            <p:nvPr/>
          </p:nvSpPr>
          <p:spPr>
            <a:xfrm>
              <a:off x="8635051" y="2105638"/>
              <a:ext cx="21701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自主性機器人</a:t>
              </a:r>
              <a:endParaRPr lang="zh-TW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48" name="文字方塊 47"/>
            <p:cNvSpPr txBox="1"/>
            <p:nvPr/>
          </p:nvSpPr>
          <p:spPr>
            <a:xfrm>
              <a:off x="8924611" y="3513429"/>
              <a:ext cx="21701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增強現實</a:t>
              </a:r>
              <a:endParaRPr lang="zh-TW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49" name="文字方塊 48"/>
            <p:cNvSpPr txBox="1"/>
            <p:nvPr/>
          </p:nvSpPr>
          <p:spPr>
            <a:xfrm>
              <a:off x="5430366" y="6209727"/>
              <a:ext cx="1506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增材製造</a:t>
              </a:r>
              <a:endParaRPr lang="zh-TW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50" name="文字方塊 49"/>
            <p:cNvSpPr txBox="1"/>
            <p:nvPr/>
          </p:nvSpPr>
          <p:spPr>
            <a:xfrm>
              <a:off x="8056457" y="5314215"/>
              <a:ext cx="21701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雲端運算</a:t>
              </a:r>
              <a:endParaRPr lang="zh-TW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51" name="文字方塊 50"/>
            <p:cNvSpPr txBox="1"/>
            <p:nvPr/>
          </p:nvSpPr>
          <p:spPr>
            <a:xfrm>
              <a:off x="2588927" y="4983321"/>
              <a:ext cx="1506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網路安全</a:t>
              </a:r>
              <a:endParaRPr lang="zh-TW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52" name="文字方塊 51"/>
            <p:cNvSpPr txBox="1"/>
            <p:nvPr/>
          </p:nvSpPr>
          <p:spPr>
            <a:xfrm>
              <a:off x="2156928" y="3470640"/>
              <a:ext cx="1150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大數據</a:t>
              </a:r>
              <a:endParaRPr lang="zh-TW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53" name="文字方塊 52"/>
            <p:cNvSpPr txBox="1"/>
            <p:nvPr/>
          </p:nvSpPr>
          <p:spPr>
            <a:xfrm>
              <a:off x="2217972" y="2041456"/>
              <a:ext cx="1506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系統整合</a:t>
              </a:r>
              <a:endParaRPr lang="zh-TW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61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7825</TotalTime>
  <Words>24</Words>
  <Application>Microsoft Office PowerPoint</Application>
  <PresentationFormat>自訂</PresentationFormat>
  <Paragraphs>13</Paragraphs>
  <Slides>1</Slides>
  <Notes>1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  <vt:variant>
        <vt:lpstr>自訂放映</vt:lpstr>
      </vt:variant>
      <vt:variant>
        <vt:i4>1</vt:i4>
      </vt:variant>
    </vt:vector>
  </HeadingPairs>
  <TitlesOfParts>
    <vt:vector size="3" baseType="lpstr">
      <vt:lpstr>Office 佈景主題</vt:lpstr>
      <vt:lpstr>PowerPoint 簡報</vt:lpstr>
      <vt:lpstr>自訂放映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mayling</dc:creator>
  <cp:lastModifiedBy>user</cp:lastModifiedBy>
  <cp:revision>57</cp:revision>
  <dcterms:created xsi:type="dcterms:W3CDTF">2016-05-18T06:15:40Z</dcterms:created>
  <dcterms:modified xsi:type="dcterms:W3CDTF">2016-09-19T09:50:45Z</dcterms:modified>
</cp:coreProperties>
</file>