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5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115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12-Aug</c:v>
                </c:pt>
              </c:strCache>
            </c:strRef>
          </c:tx>
          <c:spPr>
            <a:gradFill>
              <a:gsLst>
                <a:gs pos="100000">
                  <a:schemeClr val="accent1">
                    <a:alpha val="0"/>
                  </a:schemeClr>
                </a:gs>
                <a:gs pos="50000">
                  <a:schemeClr val="accent1"/>
                </a:gs>
              </a:gsLst>
              <a:lin ang="5400000" scaled="0"/>
            </a:gradFill>
            <a:ln>
              <a:noFill/>
            </a:ln>
            <a:effectLst/>
            <a:sp3d/>
          </c:spPr>
          <c:invertIfNegative val="0"/>
          <c:cat>
            <c:strRef>
              <c:f>工作表1!$A$2:$A$6</c:f>
              <c:strCache>
                <c:ptCount val="5"/>
                <c:pt idx="0">
                  <c:v>Google</c:v>
                </c:pt>
                <c:pt idx="1">
                  <c:v>Apple</c:v>
                </c:pt>
                <c:pt idx="2">
                  <c:v>RIM</c:v>
                </c:pt>
                <c:pt idx="3">
                  <c:v>Microsoft</c:v>
                </c:pt>
                <c:pt idx="4">
                  <c:v>Symbian</c:v>
                </c:pt>
              </c:strCache>
            </c:strRef>
          </c:cat>
          <c:val>
            <c:numRef>
              <c:f>工作表1!$B$2:$B$6</c:f>
              <c:numCache>
                <c:formatCode>0.00%</c:formatCode>
                <c:ptCount val="5"/>
                <c:pt idx="0">
                  <c:v>0.52600000000000002</c:v>
                </c:pt>
                <c:pt idx="1">
                  <c:v>0.34300000000000003</c:v>
                </c:pt>
                <c:pt idx="2">
                  <c:v>8.3000000000000004E-2</c:v>
                </c:pt>
                <c:pt idx="3">
                  <c:v>3.5999999999999997E-2</c:v>
                </c:pt>
                <c:pt idx="4">
                  <c:v>7.0000000000000001E-3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C8-47FB-A0AE-AE12AD06A011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12-Nov</c:v>
                </c:pt>
              </c:strCache>
            </c:strRef>
          </c:tx>
          <c:spPr>
            <a:gradFill>
              <a:gsLst>
                <a:gs pos="100000">
                  <a:schemeClr val="accent3">
                    <a:alpha val="0"/>
                  </a:schemeClr>
                </a:gs>
                <a:gs pos="50000">
                  <a:schemeClr val="accent3"/>
                </a:gs>
              </a:gsLst>
              <a:lin ang="5400000" scaled="0"/>
            </a:gradFill>
            <a:ln>
              <a:noFill/>
            </a:ln>
            <a:effectLst/>
            <a:sp3d/>
          </c:spPr>
          <c:invertIfNegative val="0"/>
          <c:cat>
            <c:strRef>
              <c:f>工作表1!$A$2:$A$6</c:f>
              <c:strCache>
                <c:ptCount val="5"/>
                <c:pt idx="0">
                  <c:v>Google</c:v>
                </c:pt>
                <c:pt idx="1">
                  <c:v>Apple</c:v>
                </c:pt>
                <c:pt idx="2">
                  <c:v>RIM</c:v>
                </c:pt>
                <c:pt idx="3">
                  <c:v>Microsoft</c:v>
                </c:pt>
                <c:pt idx="4">
                  <c:v>Symbian</c:v>
                </c:pt>
              </c:strCache>
            </c:strRef>
          </c:cat>
          <c:val>
            <c:numRef>
              <c:f>工作表1!$C$2:$C$6</c:f>
              <c:numCache>
                <c:formatCode>0%</c:formatCode>
                <c:ptCount val="5"/>
                <c:pt idx="0" formatCode="0.00%">
                  <c:v>0.53700000000000003</c:v>
                </c:pt>
                <c:pt idx="1">
                  <c:v>0.35</c:v>
                </c:pt>
                <c:pt idx="2" formatCode="0.00%">
                  <c:v>7.2999999999999995E-2</c:v>
                </c:pt>
                <c:pt idx="3">
                  <c:v>0.03</c:v>
                </c:pt>
                <c:pt idx="4" formatCode="0.00%">
                  <c:v>5.0000000000000001E-3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C8-47FB-A0AE-AE12AD06A0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5883152"/>
        <c:axId val="217387104"/>
        <c:axId val="0"/>
      </c:bar3DChart>
      <c:catAx>
        <c:axId val="145883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217387104"/>
        <c:crosses val="autoZero"/>
        <c:auto val="1"/>
        <c:lblAlgn val="ctr"/>
        <c:lblOffset val="100"/>
        <c:noMultiLvlLbl val="0"/>
      </c:catAx>
      <c:valAx>
        <c:axId val="217387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4588315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8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</c:dTable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850"/>
      </a:pPr>
      <a:endParaRPr lang="zh-TW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4151227404493058"/>
          <c:y val="0.16435185185185186"/>
          <c:w val="0.77184513166822144"/>
          <c:h val="0.7222222222222221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9F92-4E87-955E-6A328EF5AFD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9F92-4E87-955E-6A328EF5AFD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9F92-4E87-955E-6A328EF5AFD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9F92-4E87-955E-6A328EF5AFD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9F92-4E87-955E-6A328EF5AFDF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9F92-4E87-955E-6A328EF5AFDF}"/>
              </c:ext>
            </c:extLst>
          </c:dPt>
          <c:dLbls>
            <c:dLbl>
              <c:idx val="0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spc="0" baseline="0">
                      <a:solidFill>
                        <a:schemeClr val="accent1"/>
                      </a:solidFill>
                      <a:latin typeface="微軟正黑體" panose="020B0604030504040204" pitchFamily="34" charset="-120"/>
                      <a:ea typeface="微軟正黑體" panose="020B0604030504040204" pitchFamily="34" charset="-120"/>
                      <a:cs typeface="+mn-cs"/>
                    </a:defRPr>
                  </a:pPr>
                  <a:endParaRPr lang="zh-TW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9F92-4E87-955E-6A328EF5AFDF}"/>
                </c:ext>
              </c:extLst>
            </c:dLbl>
            <c:dLbl>
              <c:idx val="1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spc="0" baseline="0">
                      <a:solidFill>
                        <a:schemeClr val="accent2"/>
                      </a:solidFill>
                      <a:latin typeface="微軟正黑體" panose="020B0604030504040204" pitchFamily="34" charset="-120"/>
                      <a:ea typeface="微軟正黑體" panose="020B0604030504040204" pitchFamily="34" charset="-120"/>
                      <a:cs typeface="+mn-cs"/>
                    </a:defRPr>
                  </a:pPr>
                  <a:endParaRPr lang="zh-TW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9F92-4E87-955E-6A328EF5AFDF}"/>
                </c:ext>
              </c:extLst>
            </c:dLbl>
            <c:dLbl>
              <c:idx val="2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spc="0" baseline="0">
                      <a:solidFill>
                        <a:schemeClr val="accent3"/>
                      </a:solidFill>
                      <a:latin typeface="微軟正黑體" panose="020B0604030504040204" pitchFamily="34" charset="-120"/>
                      <a:ea typeface="微軟正黑體" panose="020B0604030504040204" pitchFamily="34" charset="-120"/>
                      <a:cs typeface="+mn-cs"/>
                    </a:defRPr>
                  </a:pPr>
                  <a:endParaRPr lang="zh-TW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9F92-4E87-955E-6A328EF5AFDF}"/>
                </c:ext>
              </c:extLst>
            </c:dLbl>
            <c:dLbl>
              <c:idx val="3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spc="0" baseline="0">
                      <a:solidFill>
                        <a:schemeClr val="accent4"/>
                      </a:solidFill>
                      <a:latin typeface="微軟正黑體" panose="020B0604030504040204" pitchFamily="34" charset="-120"/>
                      <a:ea typeface="微軟正黑體" panose="020B0604030504040204" pitchFamily="34" charset="-120"/>
                      <a:cs typeface="+mn-cs"/>
                    </a:defRPr>
                  </a:pPr>
                  <a:endParaRPr lang="zh-TW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9F92-4E87-955E-6A328EF5AFDF}"/>
                </c:ext>
              </c:extLst>
            </c:dLbl>
            <c:dLbl>
              <c:idx val="4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spc="0" baseline="0">
                      <a:solidFill>
                        <a:schemeClr val="accent5"/>
                      </a:solidFill>
                      <a:latin typeface="微軟正黑體" panose="020B0604030504040204" pitchFamily="34" charset="-120"/>
                      <a:ea typeface="微軟正黑體" panose="020B0604030504040204" pitchFamily="34" charset="-120"/>
                      <a:cs typeface="+mn-cs"/>
                    </a:defRPr>
                  </a:pPr>
                  <a:endParaRPr lang="zh-TW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9F92-4E87-955E-6A328EF5AFDF}"/>
                </c:ext>
              </c:extLst>
            </c:dLbl>
            <c:dLbl>
              <c:idx val="5"/>
              <c:numFmt formatCode="0.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1" i="0" u="none" strike="noStrike" kern="1200" spc="0" baseline="0">
                      <a:solidFill>
                        <a:schemeClr val="accent6"/>
                      </a:solidFill>
                      <a:latin typeface="微軟正黑體" panose="020B0604030504040204" pitchFamily="34" charset="-120"/>
                      <a:ea typeface="微軟正黑體" panose="020B0604030504040204" pitchFamily="34" charset="-120"/>
                      <a:cs typeface="+mn-cs"/>
                    </a:defRPr>
                  </a:pPr>
                  <a:endParaRPr lang="zh-TW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9F92-4E87-955E-6A328EF5AFD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spc="0" baseline="0">
                    <a:solidFill>
                      <a:schemeClr val="accent1"/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  <a:cs typeface="+mn-cs"/>
                  </a:defRPr>
                </a:pPr>
                <a:endParaRPr lang="zh-TW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工作表1!$A$3:$A$8</c:f>
              <c:strCache>
                <c:ptCount val="6"/>
                <c:pt idx="0">
                  <c:v>發送短信</c:v>
                </c:pt>
                <c:pt idx="1">
                  <c:v>下載 App</c:v>
                </c:pt>
                <c:pt idx="2">
                  <c:v>透過瀏覽器上網</c:v>
                </c:pt>
                <c:pt idx="3">
                  <c:v>訪問社交網站或博客</c:v>
                </c:pt>
                <c:pt idx="4">
                  <c:v>玩遊戲</c:v>
                </c:pt>
                <c:pt idx="5">
                  <c:v>聽音樂</c:v>
                </c:pt>
              </c:strCache>
            </c:strRef>
          </c:cat>
          <c:val>
            <c:numRef>
              <c:f>工作表1!$B$3:$B$8</c:f>
              <c:numCache>
                <c:formatCode>0.00%</c:formatCode>
                <c:ptCount val="6"/>
                <c:pt idx="0">
                  <c:v>0.75900000000000001</c:v>
                </c:pt>
                <c:pt idx="1">
                  <c:v>0.54200000000000004</c:v>
                </c:pt>
                <c:pt idx="2">
                  <c:v>0.52100000000000002</c:v>
                </c:pt>
                <c:pt idx="3">
                  <c:v>0.39200000000000002</c:v>
                </c:pt>
                <c:pt idx="4">
                  <c:v>0.33700000000000002</c:v>
                </c:pt>
                <c:pt idx="5">
                  <c:v>0.28699999999999998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9F92-4E87-955E-6A328EF5AFDF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zh-TW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/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alpha val="0"/>
            </a:schemeClr>
          </a:gs>
          <a:gs pos="50000">
            <a:schemeClr val="phClr"/>
          </a:gs>
        </a:gsLst>
        <a:lin ang="5400000" scaled="0"/>
      </a:gradFill>
      <a:sp3d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D354FC-FA16-43D9-A628-D1122C70E9C1}" type="doc">
      <dgm:prSet loTypeId="urn:microsoft.com/office/officeart/2005/8/layout/radial6" loCatId="cycle" qsTypeId="urn:microsoft.com/office/officeart/2005/8/quickstyle/simple5" qsCatId="simple" csTypeId="urn:microsoft.com/office/officeart/2005/8/colors/colorful1" csCatId="colorful"/>
      <dgm:spPr/>
      <dgm:t>
        <a:bodyPr/>
        <a:lstStyle/>
        <a:p>
          <a:endParaRPr lang="zh-TW" altLang="en-US"/>
        </a:p>
      </dgm:t>
    </dgm:pt>
    <dgm:pt modelId="{06DCA5ED-1D89-4A55-BA0C-C42C95E8EED3}">
      <dgm:prSet custT="1"/>
      <dgm:spPr/>
      <dgm:t>
        <a:bodyPr/>
        <a:lstStyle/>
        <a:p>
          <a:pPr rtl="0"/>
          <a:r>
            <a: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Samsung</a:t>
          </a:r>
          <a:endParaRPr lang="zh-TW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6C6E013-A750-4862-86DF-228E44FAE2DF}" type="parTrans" cxnId="{332C75AE-429D-4E5D-ADEE-BD25EAD76FD4}">
      <dgm:prSet/>
      <dgm:spPr/>
      <dgm:t>
        <a:bodyPr/>
        <a:lstStyle/>
        <a:p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F6F7B8F-101E-4E63-A065-71A75563F824}" type="sibTrans" cxnId="{332C75AE-429D-4E5D-ADEE-BD25EAD76FD4}">
      <dgm:prSet/>
      <dgm:spPr/>
      <dgm:t>
        <a:bodyPr/>
        <a:lstStyle/>
        <a:p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F06E744-2AF7-47C8-9AEF-7773C5301AE4}">
      <dgm:prSet custT="1"/>
      <dgm:spPr/>
      <dgm:t>
        <a:bodyPr/>
        <a:lstStyle/>
        <a:p>
          <a:pPr rtl="0"/>
          <a:r>
            <a:rPr lang="zh-TW" altLang="en-US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尊重人才</a:t>
          </a:r>
          <a:endParaRPr lang="zh-TW" altLang="en-US" sz="2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2E42CED-4FC3-4057-8B80-C8DA4A93881C}" type="parTrans" cxnId="{E62E66E6-6687-440F-A7F3-6F97352196D1}">
      <dgm:prSet/>
      <dgm:spPr/>
      <dgm:t>
        <a:bodyPr/>
        <a:lstStyle/>
        <a:p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AA1D902-3B4A-4214-A075-A6F9847EC897}" type="sibTrans" cxnId="{E62E66E6-6687-440F-A7F3-6F97352196D1}">
      <dgm:prSet/>
      <dgm:spPr/>
      <dgm:t>
        <a:bodyPr/>
        <a:lstStyle/>
        <a:p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4358DAE-27B6-4AC2-A385-963B7B34B409}">
      <dgm:prSet custT="1"/>
      <dgm:spPr/>
      <dgm:t>
        <a:bodyPr/>
        <a:lstStyle/>
        <a:p>
          <a:pPr rtl="0"/>
          <a:r>
            <a:rPr lang="zh-TW" altLang="en-US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追求卓越</a:t>
          </a:r>
          <a:endParaRPr lang="zh-TW" altLang="en-US" sz="2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51A3C3A-C21B-4EE3-919B-399AEB375C97}" type="parTrans" cxnId="{803883BF-2DC3-43DF-94F9-37559103AAA2}">
      <dgm:prSet/>
      <dgm:spPr/>
      <dgm:t>
        <a:bodyPr/>
        <a:lstStyle/>
        <a:p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28B928E-77C8-4FFD-9551-B578B4672414}" type="sibTrans" cxnId="{803883BF-2DC3-43DF-94F9-37559103AAA2}">
      <dgm:prSet/>
      <dgm:spPr/>
      <dgm:t>
        <a:bodyPr/>
        <a:lstStyle/>
        <a:p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2CF60E9-7E56-45DA-B363-6BACA7D0DA42}">
      <dgm:prSet custT="1"/>
      <dgm:spPr/>
      <dgm:t>
        <a:bodyPr/>
        <a:lstStyle/>
        <a:p>
          <a:pPr rtl="0"/>
          <a:r>
            <a:rPr lang="zh-TW" altLang="en-US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主導變革</a:t>
          </a:r>
          <a:endParaRPr lang="zh-TW" altLang="en-US" sz="2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0EC7F9E-EEF3-4A24-AD4B-1AC149462C36}" type="parTrans" cxnId="{363C6361-55EA-4488-9691-070B1EA3D7D2}">
      <dgm:prSet/>
      <dgm:spPr/>
      <dgm:t>
        <a:bodyPr/>
        <a:lstStyle/>
        <a:p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3D458A0-0868-4FC4-AAE4-EB00BEA166B1}" type="sibTrans" cxnId="{363C6361-55EA-4488-9691-070B1EA3D7D2}">
      <dgm:prSet/>
      <dgm:spPr/>
      <dgm:t>
        <a:bodyPr/>
        <a:lstStyle/>
        <a:p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43277D4-B1AD-44AD-9D3F-1CA69E9C5C5A}">
      <dgm:prSet custT="1"/>
      <dgm:spPr/>
      <dgm:t>
        <a:bodyPr/>
        <a:lstStyle/>
        <a:p>
          <a:pPr rtl="0"/>
          <a:r>
            <a:rPr lang="zh-TW" altLang="en-US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正當經營</a:t>
          </a:r>
          <a:endParaRPr lang="zh-TW" altLang="en-US" sz="2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B761B33-FB3D-4ECF-AE1B-74EE814010BC}" type="parTrans" cxnId="{DE8342EC-B059-4C24-9061-12C4EBA7AC86}">
      <dgm:prSet/>
      <dgm:spPr/>
      <dgm:t>
        <a:bodyPr/>
        <a:lstStyle/>
        <a:p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43AAD54-3F2D-45A2-B894-BEEF4EF753D2}" type="sibTrans" cxnId="{DE8342EC-B059-4C24-9061-12C4EBA7AC86}">
      <dgm:prSet/>
      <dgm:spPr/>
      <dgm:t>
        <a:bodyPr/>
        <a:lstStyle/>
        <a:p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88BCE3E-A552-47BA-9E9D-A6E65F2B3F6F}">
      <dgm:prSet custT="1"/>
      <dgm:spPr/>
      <dgm:t>
        <a:bodyPr/>
        <a:lstStyle/>
        <a:p>
          <a:pPr rtl="0"/>
          <a:r>
            <a:rPr lang="zh-TW" altLang="en-US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共同繁榮</a:t>
          </a:r>
          <a:endParaRPr lang="zh-TW" altLang="en-US" sz="24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62BF5FD-5A2B-4E89-AE7D-D25A8D201101}" type="parTrans" cxnId="{B923CD2B-4C31-42B7-8033-93C54CD15C97}">
      <dgm:prSet/>
      <dgm:spPr/>
      <dgm:t>
        <a:bodyPr/>
        <a:lstStyle/>
        <a:p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2B0EF9C-2518-44FF-B787-3507AB4A9E82}" type="sibTrans" cxnId="{B923CD2B-4C31-42B7-8033-93C54CD15C97}">
      <dgm:prSet/>
      <dgm:spPr/>
      <dgm:t>
        <a:bodyPr/>
        <a:lstStyle/>
        <a:p>
          <a:endParaRPr lang="zh-TW" altLang="en-US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E49A8EF-43AD-4AD6-9051-E65B9F4A2031}" type="pres">
      <dgm:prSet presAssocID="{3AD354FC-FA16-43D9-A628-D1122C70E9C1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F1410C7C-B6D0-40D1-8278-C566B33A66A5}" type="pres">
      <dgm:prSet presAssocID="{06DCA5ED-1D89-4A55-BA0C-C42C95E8EED3}" presName="centerShape" presStyleLbl="node0" presStyleIdx="0" presStyleCnt="1"/>
      <dgm:spPr/>
    </dgm:pt>
    <dgm:pt modelId="{30A5EEBF-FA88-4CD0-BA4C-4C98FB6A2710}" type="pres">
      <dgm:prSet presAssocID="{DF06E744-2AF7-47C8-9AEF-7773C5301AE4}" presName="node" presStyleLbl="node1" presStyleIdx="0" presStyleCnt="5">
        <dgm:presLayoutVars>
          <dgm:bulletEnabled val="1"/>
        </dgm:presLayoutVars>
      </dgm:prSet>
      <dgm:spPr/>
    </dgm:pt>
    <dgm:pt modelId="{FE71288C-B91C-40D7-92EB-596F0EE99242}" type="pres">
      <dgm:prSet presAssocID="{DF06E744-2AF7-47C8-9AEF-7773C5301AE4}" presName="dummy" presStyleCnt="0"/>
      <dgm:spPr/>
    </dgm:pt>
    <dgm:pt modelId="{76FF9AE7-A994-42C4-8AC4-A24873200BD2}" type="pres">
      <dgm:prSet presAssocID="{FAA1D902-3B4A-4214-A075-A6F9847EC897}" presName="sibTrans" presStyleLbl="sibTrans2D1" presStyleIdx="0" presStyleCnt="5"/>
      <dgm:spPr/>
    </dgm:pt>
    <dgm:pt modelId="{FFE27038-3D03-4E70-BDC2-6FFCF96E0828}" type="pres">
      <dgm:prSet presAssocID="{14358DAE-27B6-4AC2-A385-963B7B34B409}" presName="node" presStyleLbl="node1" presStyleIdx="1" presStyleCnt="5">
        <dgm:presLayoutVars>
          <dgm:bulletEnabled val="1"/>
        </dgm:presLayoutVars>
      </dgm:prSet>
      <dgm:spPr/>
    </dgm:pt>
    <dgm:pt modelId="{C500FC90-B2F8-408E-8913-0F6663BAAC99}" type="pres">
      <dgm:prSet presAssocID="{14358DAE-27B6-4AC2-A385-963B7B34B409}" presName="dummy" presStyleCnt="0"/>
      <dgm:spPr/>
    </dgm:pt>
    <dgm:pt modelId="{3648D525-E47B-4B4F-820E-65945BC5601E}" type="pres">
      <dgm:prSet presAssocID="{028B928E-77C8-4FFD-9551-B578B4672414}" presName="sibTrans" presStyleLbl="sibTrans2D1" presStyleIdx="1" presStyleCnt="5"/>
      <dgm:spPr/>
    </dgm:pt>
    <dgm:pt modelId="{E0D46285-5CD6-4313-9CC7-7CA27C5580FB}" type="pres">
      <dgm:prSet presAssocID="{12CF60E9-7E56-45DA-B363-6BACA7D0DA42}" presName="node" presStyleLbl="node1" presStyleIdx="2" presStyleCnt="5">
        <dgm:presLayoutVars>
          <dgm:bulletEnabled val="1"/>
        </dgm:presLayoutVars>
      </dgm:prSet>
      <dgm:spPr/>
    </dgm:pt>
    <dgm:pt modelId="{44F49CD4-05BB-4E63-9467-8AEA7FBC9C1A}" type="pres">
      <dgm:prSet presAssocID="{12CF60E9-7E56-45DA-B363-6BACA7D0DA42}" presName="dummy" presStyleCnt="0"/>
      <dgm:spPr/>
    </dgm:pt>
    <dgm:pt modelId="{BFE25892-3A64-4A3A-9991-A60492AFC7FA}" type="pres">
      <dgm:prSet presAssocID="{A3D458A0-0868-4FC4-AAE4-EB00BEA166B1}" presName="sibTrans" presStyleLbl="sibTrans2D1" presStyleIdx="2" presStyleCnt="5"/>
      <dgm:spPr/>
    </dgm:pt>
    <dgm:pt modelId="{B5D3E374-8261-4C11-9791-CB9447586F2E}" type="pres">
      <dgm:prSet presAssocID="{243277D4-B1AD-44AD-9D3F-1CA69E9C5C5A}" presName="node" presStyleLbl="node1" presStyleIdx="3" presStyleCnt="5">
        <dgm:presLayoutVars>
          <dgm:bulletEnabled val="1"/>
        </dgm:presLayoutVars>
      </dgm:prSet>
      <dgm:spPr/>
    </dgm:pt>
    <dgm:pt modelId="{0123C027-0B47-4418-8CFD-E4A95EAB0258}" type="pres">
      <dgm:prSet presAssocID="{243277D4-B1AD-44AD-9D3F-1CA69E9C5C5A}" presName="dummy" presStyleCnt="0"/>
      <dgm:spPr/>
    </dgm:pt>
    <dgm:pt modelId="{B305F6A2-E55E-48EC-9176-DD0682AEF49B}" type="pres">
      <dgm:prSet presAssocID="{943AAD54-3F2D-45A2-B894-BEEF4EF753D2}" presName="sibTrans" presStyleLbl="sibTrans2D1" presStyleIdx="3" presStyleCnt="5"/>
      <dgm:spPr/>
    </dgm:pt>
    <dgm:pt modelId="{B0A52C21-1578-476B-B599-FD2A623DD0EA}" type="pres">
      <dgm:prSet presAssocID="{D88BCE3E-A552-47BA-9E9D-A6E65F2B3F6F}" presName="node" presStyleLbl="node1" presStyleIdx="4" presStyleCnt="5">
        <dgm:presLayoutVars>
          <dgm:bulletEnabled val="1"/>
        </dgm:presLayoutVars>
      </dgm:prSet>
      <dgm:spPr/>
    </dgm:pt>
    <dgm:pt modelId="{223900E4-F18F-405B-B3B4-BDF1D9907F9B}" type="pres">
      <dgm:prSet presAssocID="{D88BCE3E-A552-47BA-9E9D-A6E65F2B3F6F}" presName="dummy" presStyleCnt="0"/>
      <dgm:spPr/>
    </dgm:pt>
    <dgm:pt modelId="{AA5E03E1-8645-4DF7-97F3-9381EF78C55E}" type="pres">
      <dgm:prSet presAssocID="{92B0EF9C-2518-44FF-B787-3507AB4A9E82}" presName="sibTrans" presStyleLbl="sibTrans2D1" presStyleIdx="4" presStyleCnt="5"/>
      <dgm:spPr/>
    </dgm:pt>
  </dgm:ptLst>
  <dgm:cxnLst>
    <dgm:cxn modelId="{E62E66E6-6687-440F-A7F3-6F97352196D1}" srcId="{06DCA5ED-1D89-4A55-BA0C-C42C95E8EED3}" destId="{DF06E744-2AF7-47C8-9AEF-7773C5301AE4}" srcOrd="0" destOrd="0" parTransId="{62E42CED-4FC3-4057-8B80-C8DA4A93881C}" sibTransId="{FAA1D902-3B4A-4214-A075-A6F9847EC897}"/>
    <dgm:cxn modelId="{504035C1-3438-4B34-AB2F-25B16CC8CA80}" type="presOf" srcId="{92B0EF9C-2518-44FF-B787-3507AB4A9E82}" destId="{AA5E03E1-8645-4DF7-97F3-9381EF78C55E}" srcOrd="0" destOrd="0" presId="urn:microsoft.com/office/officeart/2005/8/layout/radial6"/>
    <dgm:cxn modelId="{363C6361-55EA-4488-9691-070B1EA3D7D2}" srcId="{06DCA5ED-1D89-4A55-BA0C-C42C95E8EED3}" destId="{12CF60E9-7E56-45DA-B363-6BACA7D0DA42}" srcOrd="2" destOrd="0" parTransId="{E0EC7F9E-EEF3-4A24-AD4B-1AC149462C36}" sibTransId="{A3D458A0-0868-4FC4-AAE4-EB00BEA166B1}"/>
    <dgm:cxn modelId="{332C75AE-429D-4E5D-ADEE-BD25EAD76FD4}" srcId="{3AD354FC-FA16-43D9-A628-D1122C70E9C1}" destId="{06DCA5ED-1D89-4A55-BA0C-C42C95E8EED3}" srcOrd="0" destOrd="0" parTransId="{26C6E013-A750-4862-86DF-228E44FAE2DF}" sibTransId="{9F6F7B8F-101E-4E63-A065-71A75563F824}"/>
    <dgm:cxn modelId="{DE8342EC-B059-4C24-9061-12C4EBA7AC86}" srcId="{06DCA5ED-1D89-4A55-BA0C-C42C95E8EED3}" destId="{243277D4-B1AD-44AD-9D3F-1CA69E9C5C5A}" srcOrd="3" destOrd="0" parTransId="{1B761B33-FB3D-4ECF-AE1B-74EE814010BC}" sibTransId="{943AAD54-3F2D-45A2-B894-BEEF4EF753D2}"/>
    <dgm:cxn modelId="{B923CD2B-4C31-42B7-8033-93C54CD15C97}" srcId="{06DCA5ED-1D89-4A55-BA0C-C42C95E8EED3}" destId="{D88BCE3E-A552-47BA-9E9D-A6E65F2B3F6F}" srcOrd="4" destOrd="0" parTransId="{062BF5FD-5A2B-4E89-AE7D-D25A8D201101}" sibTransId="{92B0EF9C-2518-44FF-B787-3507AB4A9E82}"/>
    <dgm:cxn modelId="{80C73E97-35C7-4408-B69F-981FF89ABB1F}" type="presOf" srcId="{243277D4-B1AD-44AD-9D3F-1CA69E9C5C5A}" destId="{B5D3E374-8261-4C11-9791-CB9447586F2E}" srcOrd="0" destOrd="0" presId="urn:microsoft.com/office/officeart/2005/8/layout/radial6"/>
    <dgm:cxn modelId="{B80806B0-A33F-40C2-9108-E87E769E8E7E}" type="presOf" srcId="{D88BCE3E-A552-47BA-9E9D-A6E65F2B3F6F}" destId="{B0A52C21-1578-476B-B599-FD2A623DD0EA}" srcOrd="0" destOrd="0" presId="urn:microsoft.com/office/officeart/2005/8/layout/radial6"/>
    <dgm:cxn modelId="{EF826945-A5ED-48B6-B835-802FF0B282A6}" type="presOf" srcId="{FAA1D902-3B4A-4214-A075-A6F9847EC897}" destId="{76FF9AE7-A994-42C4-8AC4-A24873200BD2}" srcOrd="0" destOrd="0" presId="urn:microsoft.com/office/officeart/2005/8/layout/radial6"/>
    <dgm:cxn modelId="{38274443-F1CD-4302-8012-A456416C1C9B}" type="presOf" srcId="{DF06E744-2AF7-47C8-9AEF-7773C5301AE4}" destId="{30A5EEBF-FA88-4CD0-BA4C-4C98FB6A2710}" srcOrd="0" destOrd="0" presId="urn:microsoft.com/office/officeart/2005/8/layout/radial6"/>
    <dgm:cxn modelId="{3A87D854-8EA9-4AB7-8CA9-AB34DA4C617B}" type="presOf" srcId="{3AD354FC-FA16-43D9-A628-D1122C70E9C1}" destId="{9E49A8EF-43AD-4AD6-9051-E65B9F4A2031}" srcOrd="0" destOrd="0" presId="urn:microsoft.com/office/officeart/2005/8/layout/radial6"/>
    <dgm:cxn modelId="{40E194EE-8833-43CD-A24D-B24589D88185}" type="presOf" srcId="{12CF60E9-7E56-45DA-B363-6BACA7D0DA42}" destId="{E0D46285-5CD6-4313-9CC7-7CA27C5580FB}" srcOrd="0" destOrd="0" presId="urn:microsoft.com/office/officeart/2005/8/layout/radial6"/>
    <dgm:cxn modelId="{B6316E05-511E-4CDE-846E-E2071A87E153}" type="presOf" srcId="{943AAD54-3F2D-45A2-B894-BEEF4EF753D2}" destId="{B305F6A2-E55E-48EC-9176-DD0682AEF49B}" srcOrd="0" destOrd="0" presId="urn:microsoft.com/office/officeart/2005/8/layout/radial6"/>
    <dgm:cxn modelId="{C61750DD-22E9-4ADE-93D2-879B0BECC30B}" type="presOf" srcId="{06DCA5ED-1D89-4A55-BA0C-C42C95E8EED3}" destId="{F1410C7C-B6D0-40D1-8278-C566B33A66A5}" srcOrd="0" destOrd="0" presId="urn:microsoft.com/office/officeart/2005/8/layout/radial6"/>
    <dgm:cxn modelId="{803883BF-2DC3-43DF-94F9-37559103AAA2}" srcId="{06DCA5ED-1D89-4A55-BA0C-C42C95E8EED3}" destId="{14358DAE-27B6-4AC2-A385-963B7B34B409}" srcOrd="1" destOrd="0" parTransId="{F51A3C3A-C21B-4EE3-919B-399AEB375C97}" sibTransId="{028B928E-77C8-4FFD-9551-B578B4672414}"/>
    <dgm:cxn modelId="{4E8987A4-E2C4-421E-B27B-4568F7B26EC1}" type="presOf" srcId="{028B928E-77C8-4FFD-9551-B578B4672414}" destId="{3648D525-E47B-4B4F-820E-65945BC5601E}" srcOrd="0" destOrd="0" presId="urn:microsoft.com/office/officeart/2005/8/layout/radial6"/>
    <dgm:cxn modelId="{2955B127-7AC6-45CC-B33A-28DE7C43FBEC}" type="presOf" srcId="{A3D458A0-0868-4FC4-AAE4-EB00BEA166B1}" destId="{BFE25892-3A64-4A3A-9991-A60492AFC7FA}" srcOrd="0" destOrd="0" presId="urn:microsoft.com/office/officeart/2005/8/layout/radial6"/>
    <dgm:cxn modelId="{212FB70B-8266-4156-A815-E2422ADF0B8D}" type="presOf" srcId="{14358DAE-27B6-4AC2-A385-963B7B34B409}" destId="{FFE27038-3D03-4E70-BDC2-6FFCF96E0828}" srcOrd="0" destOrd="0" presId="urn:microsoft.com/office/officeart/2005/8/layout/radial6"/>
    <dgm:cxn modelId="{B01C513E-DE0E-45B6-B6E1-97CC0AF10EC6}" type="presParOf" srcId="{9E49A8EF-43AD-4AD6-9051-E65B9F4A2031}" destId="{F1410C7C-B6D0-40D1-8278-C566B33A66A5}" srcOrd="0" destOrd="0" presId="urn:microsoft.com/office/officeart/2005/8/layout/radial6"/>
    <dgm:cxn modelId="{7BAB6057-758E-422D-82BA-6FCEED66E278}" type="presParOf" srcId="{9E49A8EF-43AD-4AD6-9051-E65B9F4A2031}" destId="{30A5EEBF-FA88-4CD0-BA4C-4C98FB6A2710}" srcOrd="1" destOrd="0" presId="urn:microsoft.com/office/officeart/2005/8/layout/radial6"/>
    <dgm:cxn modelId="{33326529-1694-4EEA-9EC4-BB18AD8690A4}" type="presParOf" srcId="{9E49A8EF-43AD-4AD6-9051-E65B9F4A2031}" destId="{FE71288C-B91C-40D7-92EB-596F0EE99242}" srcOrd="2" destOrd="0" presId="urn:microsoft.com/office/officeart/2005/8/layout/radial6"/>
    <dgm:cxn modelId="{30C155BB-4D30-462B-973E-2CEC4983F781}" type="presParOf" srcId="{9E49A8EF-43AD-4AD6-9051-E65B9F4A2031}" destId="{76FF9AE7-A994-42C4-8AC4-A24873200BD2}" srcOrd="3" destOrd="0" presId="urn:microsoft.com/office/officeart/2005/8/layout/radial6"/>
    <dgm:cxn modelId="{189DCB0C-4C94-4F25-AB86-5724DDDDBC4F}" type="presParOf" srcId="{9E49A8EF-43AD-4AD6-9051-E65B9F4A2031}" destId="{FFE27038-3D03-4E70-BDC2-6FFCF96E0828}" srcOrd="4" destOrd="0" presId="urn:microsoft.com/office/officeart/2005/8/layout/radial6"/>
    <dgm:cxn modelId="{014C2037-3EEA-4F11-9FF3-9F75A015B24C}" type="presParOf" srcId="{9E49A8EF-43AD-4AD6-9051-E65B9F4A2031}" destId="{C500FC90-B2F8-408E-8913-0F6663BAAC99}" srcOrd="5" destOrd="0" presId="urn:microsoft.com/office/officeart/2005/8/layout/radial6"/>
    <dgm:cxn modelId="{7672F99E-6337-493B-9A8E-61202BEF9F19}" type="presParOf" srcId="{9E49A8EF-43AD-4AD6-9051-E65B9F4A2031}" destId="{3648D525-E47B-4B4F-820E-65945BC5601E}" srcOrd="6" destOrd="0" presId="urn:microsoft.com/office/officeart/2005/8/layout/radial6"/>
    <dgm:cxn modelId="{0EF0A74D-9CC9-4E70-826D-B0B51CC78383}" type="presParOf" srcId="{9E49A8EF-43AD-4AD6-9051-E65B9F4A2031}" destId="{E0D46285-5CD6-4313-9CC7-7CA27C5580FB}" srcOrd="7" destOrd="0" presId="urn:microsoft.com/office/officeart/2005/8/layout/radial6"/>
    <dgm:cxn modelId="{063D8771-304C-4B25-9819-D6894D2F0B74}" type="presParOf" srcId="{9E49A8EF-43AD-4AD6-9051-E65B9F4A2031}" destId="{44F49CD4-05BB-4E63-9467-8AEA7FBC9C1A}" srcOrd="8" destOrd="0" presId="urn:microsoft.com/office/officeart/2005/8/layout/radial6"/>
    <dgm:cxn modelId="{5629D598-B1B1-4D72-A205-F9F1A51CCFE6}" type="presParOf" srcId="{9E49A8EF-43AD-4AD6-9051-E65B9F4A2031}" destId="{BFE25892-3A64-4A3A-9991-A60492AFC7FA}" srcOrd="9" destOrd="0" presId="urn:microsoft.com/office/officeart/2005/8/layout/radial6"/>
    <dgm:cxn modelId="{F6D5D686-375E-4F4C-ADFC-963A18CFDE72}" type="presParOf" srcId="{9E49A8EF-43AD-4AD6-9051-E65B9F4A2031}" destId="{B5D3E374-8261-4C11-9791-CB9447586F2E}" srcOrd="10" destOrd="0" presId="urn:microsoft.com/office/officeart/2005/8/layout/radial6"/>
    <dgm:cxn modelId="{5DD7EBB5-A327-4878-ACF5-0755E1E243D8}" type="presParOf" srcId="{9E49A8EF-43AD-4AD6-9051-E65B9F4A2031}" destId="{0123C027-0B47-4418-8CFD-E4A95EAB0258}" srcOrd="11" destOrd="0" presId="urn:microsoft.com/office/officeart/2005/8/layout/radial6"/>
    <dgm:cxn modelId="{8C35B197-2F72-4706-ACF1-0B8F3A861341}" type="presParOf" srcId="{9E49A8EF-43AD-4AD6-9051-E65B9F4A2031}" destId="{B305F6A2-E55E-48EC-9176-DD0682AEF49B}" srcOrd="12" destOrd="0" presId="urn:microsoft.com/office/officeart/2005/8/layout/radial6"/>
    <dgm:cxn modelId="{C35A1936-AF6A-47A7-8D9E-B12478E7A9DE}" type="presParOf" srcId="{9E49A8EF-43AD-4AD6-9051-E65B9F4A2031}" destId="{B0A52C21-1578-476B-B599-FD2A623DD0EA}" srcOrd="13" destOrd="0" presId="urn:microsoft.com/office/officeart/2005/8/layout/radial6"/>
    <dgm:cxn modelId="{EFCE0BAE-B2DA-4F5D-9D51-D0C58DC28EEE}" type="presParOf" srcId="{9E49A8EF-43AD-4AD6-9051-E65B9F4A2031}" destId="{223900E4-F18F-405B-B3B4-BDF1D9907F9B}" srcOrd="14" destOrd="0" presId="urn:microsoft.com/office/officeart/2005/8/layout/radial6"/>
    <dgm:cxn modelId="{917DA536-951E-48A3-81B2-4A7F57374674}" type="presParOf" srcId="{9E49A8EF-43AD-4AD6-9051-E65B9F4A2031}" destId="{AA5E03E1-8645-4DF7-97F3-9381EF78C55E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B4410B-8E04-44FF-ADF4-4DEA827A6E87}" type="doc">
      <dgm:prSet loTypeId="urn:microsoft.com/office/officeart/2005/8/layout/gear1" loCatId="relationship" qsTypeId="urn:microsoft.com/office/officeart/2005/8/quickstyle/simple5" qsCatId="simple" csTypeId="urn:microsoft.com/office/officeart/2005/8/colors/colorful1" csCatId="colorful"/>
      <dgm:spPr/>
      <dgm:t>
        <a:bodyPr/>
        <a:lstStyle/>
        <a:p>
          <a:endParaRPr lang="zh-TW" altLang="en-US"/>
        </a:p>
      </dgm:t>
    </dgm:pt>
    <dgm:pt modelId="{5D9158FB-3006-4578-9953-706B3CCC4586}">
      <dgm:prSet/>
      <dgm:spPr/>
      <dgm:t>
        <a:bodyPr/>
        <a:lstStyle/>
        <a:p>
          <a:pPr rtl="0"/>
          <a:r>
            <a:rPr lang="zh-TW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環保</a:t>
          </a:r>
          <a:endParaRPr lang="zh-TW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3B76865-5D6B-4FA0-8797-5D29A47039A4}" type="parTrans" cxnId="{501DC60A-B4B7-4C04-AFF8-F24323D04454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1C6DED4-F44C-42FF-AADF-7F1D46541683}" type="sibTrans" cxnId="{501DC60A-B4B7-4C04-AFF8-F24323D04454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AC97B7E-5D27-41BB-9CD8-CA02F6B151C1}">
      <dgm:prSet/>
      <dgm:spPr/>
      <dgm:t>
        <a:bodyPr/>
        <a:lstStyle/>
        <a:p>
          <a:pPr rtl="0"/>
          <a:r>
            <a:rPr lang="zh-TW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安全</a:t>
          </a:r>
          <a:endParaRPr lang="zh-TW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826B7E4-1A2E-4557-BE38-B695184246F5}" type="parTrans" cxnId="{34DCF643-51F4-4285-ADBD-D15F1290B9C5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D79B626-660B-49D2-918A-BE1066899D2F}" type="sibTrans" cxnId="{34DCF643-51F4-4285-ADBD-D15F1290B9C5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24A8BF2-96A5-4D70-9CAF-2C0CA160FA80}">
      <dgm:prSet/>
      <dgm:spPr/>
      <dgm:t>
        <a:bodyPr/>
        <a:lstStyle/>
        <a:p>
          <a:pPr rtl="0"/>
          <a:r>
            <a:rPr lang="zh-TW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衛生</a:t>
          </a:r>
          <a:endParaRPr lang="zh-TW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125A55B-C728-459F-A282-85061B7A1B2E}" type="parTrans" cxnId="{BCD71566-F923-415F-B9BE-71A5FC21FF58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E88F184-C133-4C53-A9F0-D1BD908703D3}" type="sibTrans" cxnId="{BCD71566-F923-415F-B9BE-71A5FC21FF58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7F7BB62-2D17-401D-A9FA-E390B31CDD61}" type="pres">
      <dgm:prSet presAssocID="{FBB4410B-8E04-44FF-ADF4-4DEA827A6E87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32F7CD29-4797-4EA2-B7E0-8371B8DC0EB7}" type="pres">
      <dgm:prSet presAssocID="{5D9158FB-3006-4578-9953-706B3CCC4586}" presName="gear1" presStyleLbl="node1" presStyleIdx="0" presStyleCnt="3">
        <dgm:presLayoutVars>
          <dgm:chMax val="1"/>
          <dgm:bulletEnabled val="1"/>
        </dgm:presLayoutVars>
      </dgm:prSet>
      <dgm:spPr/>
    </dgm:pt>
    <dgm:pt modelId="{0D1BE4CB-ABF9-4306-A6B0-D1F40909F845}" type="pres">
      <dgm:prSet presAssocID="{5D9158FB-3006-4578-9953-706B3CCC4586}" presName="gear1srcNode" presStyleLbl="node1" presStyleIdx="0" presStyleCnt="3"/>
      <dgm:spPr/>
    </dgm:pt>
    <dgm:pt modelId="{E3AE67F3-3382-4437-9477-B3959F638A39}" type="pres">
      <dgm:prSet presAssocID="{5D9158FB-3006-4578-9953-706B3CCC4586}" presName="gear1dstNode" presStyleLbl="node1" presStyleIdx="0" presStyleCnt="3"/>
      <dgm:spPr/>
    </dgm:pt>
    <dgm:pt modelId="{DAD88CB1-9849-488C-9161-9C198EA51986}" type="pres">
      <dgm:prSet presAssocID="{6AC97B7E-5D27-41BB-9CD8-CA02F6B151C1}" presName="gear2" presStyleLbl="node1" presStyleIdx="1" presStyleCnt="3">
        <dgm:presLayoutVars>
          <dgm:chMax val="1"/>
          <dgm:bulletEnabled val="1"/>
        </dgm:presLayoutVars>
      </dgm:prSet>
      <dgm:spPr/>
    </dgm:pt>
    <dgm:pt modelId="{FDAB50D1-CB73-4C45-A75D-7BF1B3A7A37E}" type="pres">
      <dgm:prSet presAssocID="{6AC97B7E-5D27-41BB-9CD8-CA02F6B151C1}" presName="gear2srcNode" presStyleLbl="node1" presStyleIdx="1" presStyleCnt="3"/>
      <dgm:spPr/>
    </dgm:pt>
    <dgm:pt modelId="{E267B6A0-8F16-4AC5-A3AA-F8C97F4863DB}" type="pres">
      <dgm:prSet presAssocID="{6AC97B7E-5D27-41BB-9CD8-CA02F6B151C1}" presName="gear2dstNode" presStyleLbl="node1" presStyleIdx="1" presStyleCnt="3"/>
      <dgm:spPr/>
    </dgm:pt>
    <dgm:pt modelId="{BFE0A4D1-FAB9-4896-9670-4ECB18A6D41E}" type="pres">
      <dgm:prSet presAssocID="{F24A8BF2-96A5-4D70-9CAF-2C0CA160FA80}" presName="gear3" presStyleLbl="node1" presStyleIdx="2" presStyleCnt="3"/>
      <dgm:spPr/>
    </dgm:pt>
    <dgm:pt modelId="{823520AD-A015-49AB-AC3F-E2958567D159}" type="pres">
      <dgm:prSet presAssocID="{F24A8BF2-96A5-4D70-9CAF-2C0CA160FA80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8620FD23-819A-4628-9AE2-5308C7034DC0}" type="pres">
      <dgm:prSet presAssocID="{F24A8BF2-96A5-4D70-9CAF-2C0CA160FA80}" presName="gear3srcNode" presStyleLbl="node1" presStyleIdx="2" presStyleCnt="3"/>
      <dgm:spPr/>
    </dgm:pt>
    <dgm:pt modelId="{E2D96110-DE1D-4E11-8F52-07D04F72DA0B}" type="pres">
      <dgm:prSet presAssocID="{F24A8BF2-96A5-4D70-9CAF-2C0CA160FA80}" presName="gear3dstNode" presStyleLbl="node1" presStyleIdx="2" presStyleCnt="3"/>
      <dgm:spPr/>
    </dgm:pt>
    <dgm:pt modelId="{0C074890-55AF-4216-8563-7486C530E88A}" type="pres">
      <dgm:prSet presAssocID="{C1C6DED4-F44C-42FF-AADF-7F1D46541683}" presName="connector1" presStyleLbl="sibTrans2D1" presStyleIdx="0" presStyleCnt="3"/>
      <dgm:spPr/>
    </dgm:pt>
    <dgm:pt modelId="{79753E07-AF51-409C-A50B-AA91333096FD}" type="pres">
      <dgm:prSet presAssocID="{CD79B626-660B-49D2-918A-BE1066899D2F}" presName="connector2" presStyleLbl="sibTrans2D1" presStyleIdx="1" presStyleCnt="3"/>
      <dgm:spPr/>
    </dgm:pt>
    <dgm:pt modelId="{B479D0E3-0F6D-4448-86EB-CD54B06479C8}" type="pres">
      <dgm:prSet presAssocID="{3E88F184-C133-4C53-A9F0-D1BD908703D3}" presName="connector3" presStyleLbl="sibTrans2D1" presStyleIdx="2" presStyleCnt="3"/>
      <dgm:spPr/>
    </dgm:pt>
  </dgm:ptLst>
  <dgm:cxnLst>
    <dgm:cxn modelId="{8F4DD2E2-DBE3-4C3A-8F5D-AF57141ED932}" type="presOf" srcId="{FBB4410B-8E04-44FF-ADF4-4DEA827A6E87}" destId="{67F7BB62-2D17-401D-A9FA-E390B31CDD61}" srcOrd="0" destOrd="0" presId="urn:microsoft.com/office/officeart/2005/8/layout/gear1"/>
    <dgm:cxn modelId="{1E172969-2E24-4F28-BD63-9AA0C6562E3E}" type="presOf" srcId="{5D9158FB-3006-4578-9953-706B3CCC4586}" destId="{0D1BE4CB-ABF9-4306-A6B0-D1F40909F845}" srcOrd="1" destOrd="0" presId="urn:microsoft.com/office/officeart/2005/8/layout/gear1"/>
    <dgm:cxn modelId="{425410C0-B5C3-4DA1-9B8F-B8FEB5F9C19E}" type="presOf" srcId="{6AC97B7E-5D27-41BB-9CD8-CA02F6B151C1}" destId="{E267B6A0-8F16-4AC5-A3AA-F8C97F4863DB}" srcOrd="2" destOrd="0" presId="urn:microsoft.com/office/officeart/2005/8/layout/gear1"/>
    <dgm:cxn modelId="{0F833336-4DDA-4069-BF6F-513ADADE482D}" type="presOf" srcId="{F24A8BF2-96A5-4D70-9CAF-2C0CA160FA80}" destId="{E2D96110-DE1D-4E11-8F52-07D04F72DA0B}" srcOrd="3" destOrd="0" presId="urn:microsoft.com/office/officeart/2005/8/layout/gear1"/>
    <dgm:cxn modelId="{F5F2F09A-008D-43E3-A981-9DE0A4A5DC71}" type="presOf" srcId="{C1C6DED4-F44C-42FF-AADF-7F1D46541683}" destId="{0C074890-55AF-4216-8563-7486C530E88A}" srcOrd="0" destOrd="0" presId="urn:microsoft.com/office/officeart/2005/8/layout/gear1"/>
    <dgm:cxn modelId="{BB2BAEE2-F61E-4D04-B2E6-85D5441788EE}" type="presOf" srcId="{CD79B626-660B-49D2-918A-BE1066899D2F}" destId="{79753E07-AF51-409C-A50B-AA91333096FD}" srcOrd="0" destOrd="0" presId="urn:microsoft.com/office/officeart/2005/8/layout/gear1"/>
    <dgm:cxn modelId="{5626B3DF-E21C-48BB-B4A1-175A4B652AA2}" type="presOf" srcId="{F24A8BF2-96A5-4D70-9CAF-2C0CA160FA80}" destId="{823520AD-A015-49AB-AC3F-E2958567D159}" srcOrd="1" destOrd="0" presId="urn:microsoft.com/office/officeart/2005/8/layout/gear1"/>
    <dgm:cxn modelId="{BCD71566-F923-415F-B9BE-71A5FC21FF58}" srcId="{FBB4410B-8E04-44FF-ADF4-4DEA827A6E87}" destId="{F24A8BF2-96A5-4D70-9CAF-2C0CA160FA80}" srcOrd="2" destOrd="0" parTransId="{1125A55B-C728-459F-A282-85061B7A1B2E}" sibTransId="{3E88F184-C133-4C53-A9F0-D1BD908703D3}"/>
    <dgm:cxn modelId="{A37582D4-3823-48F4-A482-9709AA7E0CA8}" type="presOf" srcId="{6AC97B7E-5D27-41BB-9CD8-CA02F6B151C1}" destId="{DAD88CB1-9849-488C-9161-9C198EA51986}" srcOrd="0" destOrd="0" presId="urn:microsoft.com/office/officeart/2005/8/layout/gear1"/>
    <dgm:cxn modelId="{7B095FAC-CE3C-41D5-A9CA-9E86B98027EA}" type="presOf" srcId="{6AC97B7E-5D27-41BB-9CD8-CA02F6B151C1}" destId="{FDAB50D1-CB73-4C45-A75D-7BF1B3A7A37E}" srcOrd="1" destOrd="0" presId="urn:microsoft.com/office/officeart/2005/8/layout/gear1"/>
    <dgm:cxn modelId="{1D9C3073-74D2-4E47-84B4-6021FEB5066E}" type="presOf" srcId="{F24A8BF2-96A5-4D70-9CAF-2C0CA160FA80}" destId="{BFE0A4D1-FAB9-4896-9670-4ECB18A6D41E}" srcOrd="0" destOrd="0" presId="urn:microsoft.com/office/officeart/2005/8/layout/gear1"/>
    <dgm:cxn modelId="{6133DC05-8182-40F6-B50E-8124B60CCABF}" type="presOf" srcId="{F24A8BF2-96A5-4D70-9CAF-2C0CA160FA80}" destId="{8620FD23-819A-4628-9AE2-5308C7034DC0}" srcOrd="2" destOrd="0" presId="urn:microsoft.com/office/officeart/2005/8/layout/gear1"/>
    <dgm:cxn modelId="{5C3D3B24-63F5-4F99-8419-AABF63287BA1}" type="presOf" srcId="{5D9158FB-3006-4578-9953-706B3CCC4586}" destId="{E3AE67F3-3382-4437-9477-B3959F638A39}" srcOrd="2" destOrd="0" presId="urn:microsoft.com/office/officeart/2005/8/layout/gear1"/>
    <dgm:cxn modelId="{F20FA122-4694-4E93-BC35-75BAF071E099}" type="presOf" srcId="{5D9158FB-3006-4578-9953-706B3CCC4586}" destId="{32F7CD29-4797-4EA2-B7E0-8371B8DC0EB7}" srcOrd="0" destOrd="0" presId="urn:microsoft.com/office/officeart/2005/8/layout/gear1"/>
    <dgm:cxn modelId="{501DC60A-B4B7-4C04-AFF8-F24323D04454}" srcId="{FBB4410B-8E04-44FF-ADF4-4DEA827A6E87}" destId="{5D9158FB-3006-4578-9953-706B3CCC4586}" srcOrd="0" destOrd="0" parTransId="{13B76865-5D6B-4FA0-8797-5D29A47039A4}" sibTransId="{C1C6DED4-F44C-42FF-AADF-7F1D46541683}"/>
    <dgm:cxn modelId="{12485B4C-9E36-4C5B-ABA7-7CDE37BD60BC}" type="presOf" srcId="{3E88F184-C133-4C53-A9F0-D1BD908703D3}" destId="{B479D0E3-0F6D-4448-86EB-CD54B06479C8}" srcOrd="0" destOrd="0" presId="urn:microsoft.com/office/officeart/2005/8/layout/gear1"/>
    <dgm:cxn modelId="{34DCF643-51F4-4285-ADBD-D15F1290B9C5}" srcId="{FBB4410B-8E04-44FF-ADF4-4DEA827A6E87}" destId="{6AC97B7E-5D27-41BB-9CD8-CA02F6B151C1}" srcOrd="1" destOrd="0" parTransId="{D826B7E4-1A2E-4557-BE38-B695184246F5}" sibTransId="{CD79B626-660B-49D2-918A-BE1066899D2F}"/>
    <dgm:cxn modelId="{1231B30B-3A22-44EF-8AFB-A3F5F2B8230C}" type="presParOf" srcId="{67F7BB62-2D17-401D-A9FA-E390B31CDD61}" destId="{32F7CD29-4797-4EA2-B7E0-8371B8DC0EB7}" srcOrd="0" destOrd="0" presId="urn:microsoft.com/office/officeart/2005/8/layout/gear1"/>
    <dgm:cxn modelId="{9CF35F23-C23F-4526-AACB-FA4801902D74}" type="presParOf" srcId="{67F7BB62-2D17-401D-A9FA-E390B31CDD61}" destId="{0D1BE4CB-ABF9-4306-A6B0-D1F40909F845}" srcOrd="1" destOrd="0" presId="urn:microsoft.com/office/officeart/2005/8/layout/gear1"/>
    <dgm:cxn modelId="{167368E2-D286-4FFE-B99C-FA499400861B}" type="presParOf" srcId="{67F7BB62-2D17-401D-A9FA-E390B31CDD61}" destId="{E3AE67F3-3382-4437-9477-B3959F638A39}" srcOrd="2" destOrd="0" presId="urn:microsoft.com/office/officeart/2005/8/layout/gear1"/>
    <dgm:cxn modelId="{FFE8BFF2-250A-4E75-8340-FCD24C315C9B}" type="presParOf" srcId="{67F7BB62-2D17-401D-A9FA-E390B31CDD61}" destId="{DAD88CB1-9849-488C-9161-9C198EA51986}" srcOrd="3" destOrd="0" presId="urn:microsoft.com/office/officeart/2005/8/layout/gear1"/>
    <dgm:cxn modelId="{499B0573-92F3-4C28-931E-3BD62B7D8A92}" type="presParOf" srcId="{67F7BB62-2D17-401D-A9FA-E390B31CDD61}" destId="{FDAB50D1-CB73-4C45-A75D-7BF1B3A7A37E}" srcOrd="4" destOrd="0" presId="urn:microsoft.com/office/officeart/2005/8/layout/gear1"/>
    <dgm:cxn modelId="{AE375545-1528-46C3-9FDE-00819336BBC1}" type="presParOf" srcId="{67F7BB62-2D17-401D-A9FA-E390B31CDD61}" destId="{E267B6A0-8F16-4AC5-A3AA-F8C97F4863DB}" srcOrd="5" destOrd="0" presId="urn:microsoft.com/office/officeart/2005/8/layout/gear1"/>
    <dgm:cxn modelId="{F8AA3CD1-1705-4981-94B7-BC5BCA09B887}" type="presParOf" srcId="{67F7BB62-2D17-401D-A9FA-E390B31CDD61}" destId="{BFE0A4D1-FAB9-4896-9670-4ECB18A6D41E}" srcOrd="6" destOrd="0" presId="urn:microsoft.com/office/officeart/2005/8/layout/gear1"/>
    <dgm:cxn modelId="{E5C62EFE-DECE-4F6F-875C-445A1EDED898}" type="presParOf" srcId="{67F7BB62-2D17-401D-A9FA-E390B31CDD61}" destId="{823520AD-A015-49AB-AC3F-E2958567D159}" srcOrd="7" destOrd="0" presId="urn:microsoft.com/office/officeart/2005/8/layout/gear1"/>
    <dgm:cxn modelId="{A8260561-EBE6-4D3D-ABE9-D00EA50F5447}" type="presParOf" srcId="{67F7BB62-2D17-401D-A9FA-E390B31CDD61}" destId="{8620FD23-819A-4628-9AE2-5308C7034DC0}" srcOrd="8" destOrd="0" presId="urn:microsoft.com/office/officeart/2005/8/layout/gear1"/>
    <dgm:cxn modelId="{B44ED748-7E17-45B4-AD0D-7038A9B2D5AC}" type="presParOf" srcId="{67F7BB62-2D17-401D-A9FA-E390B31CDD61}" destId="{E2D96110-DE1D-4E11-8F52-07D04F72DA0B}" srcOrd="9" destOrd="0" presId="urn:microsoft.com/office/officeart/2005/8/layout/gear1"/>
    <dgm:cxn modelId="{37360BD1-ED95-420D-BC3B-05DD9E9C3BBC}" type="presParOf" srcId="{67F7BB62-2D17-401D-A9FA-E390B31CDD61}" destId="{0C074890-55AF-4216-8563-7486C530E88A}" srcOrd="10" destOrd="0" presId="urn:microsoft.com/office/officeart/2005/8/layout/gear1"/>
    <dgm:cxn modelId="{DA60DE53-D842-4BBE-BA9E-0A6AB9EF75FD}" type="presParOf" srcId="{67F7BB62-2D17-401D-A9FA-E390B31CDD61}" destId="{79753E07-AF51-409C-A50B-AA91333096FD}" srcOrd="11" destOrd="0" presId="urn:microsoft.com/office/officeart/2005/8/layout/gear1"/>
    <dgm:cxn modelId="{8946B93E-0FD2-495C-AC91-A78929E927EF}" type="presParOf" srcId="{67F7BB62-2D17-401D-A9FA-E390B31CDD61}" destId="{B479D0E3-0F6D-4448-86EB-CD54B06479C8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C5172D9-D2D3-4906-A3ED-C269D46C7DAE}" type="doc">
      <dgm:prSet loTypeId="urn:microsoft.com/office/officeart/2005/8/layout/arrow5" loCatId="relationship" qsTypeId="urn:microsoft.com/office/officeart/2005/8/quickstyle/simple5" qsCatId="simple" csTypeId="urn:microsoft.com/office/officeart/2005/8/colors/colorful1" csCatId="colorful"/>
      <dgm:spPr/>
      <dgm:t>
        <a:bodyPr/>
        <a:lstStyle/>
        <a:p>
          <a:endParaRPr lang="zh-TW" altLang="en-US"/>
        </a:p>
      </dgm:t>
    </dgm:pt>
    <dgm:pt modelId="{FCDE961C-90CF-4555-87B9-45D733B63000}">
      <dgm:prSet/>
      <dgm:spPr/>
      <dgm:t>
        <a:bodyPr/>
        <a:lstStyle/>
        <a:p>
          <a:pPr rtl="0"/>
          <a:r>
            <a:rPr lang="zh-TW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誠信</a:t>
          </a:r>
          <a:endParaRPr lang="zh-TW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8880AB4-5211-48CF-A8AE-FDBB6FADB648}" type="parTrans" cxnId="{347543CD-BC5C-4BFA-B6A3-9821CD239B17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4A9345D-2DE6-4B02-9438-E1207F3680D4}" type="sibTrans" cxnId="{347543CD-BC5C-4BFA-B6A3-9821CD239B17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DEABDD6-94B6-4A24-A14E-35AD0AE6E397}">
      <dgm:prSet/>
      <dgm:spPr/>
      <dgm:t>
        <a:bodyPr/>
        <a:lstStyle/>
        <a:p>
          <a:pPr rtl="0"/>
          <a:r>
            <a:rPr lang="zh-TW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簡單</a:t>
          </a:r>
          <a:endParaRPr lang="zh-TW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15EE774-81A3-4554-BA7C-2DB75C28E63A}" type="parTrans" cxnId="{64DD05E7-665A-45BE-9AFE-410FB63BED1A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B0CF60F-7C57-40B6-BC75-7D643C7DA318}" type="sibTrans" cxnId="{64DD05E7-665A-45BE-9AFE-410FB63BED1A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28FC960-FDD0-4B7B-9956-8FAD10E68171}">
      <dgm:prSet/>
      <dgm:spPr/>
      <dgm:t>
        <a:bodyPr/>
        <a:lstStyle/>
        <a:p>
          <a:pPr rtl="0"/>
          <a:r>
            <a:rPr lang="zh-TW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創新</a:t>
          </a:r>
          <a:endParaRPr lang="zh-TW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8EE645D-9635-4628-8915-1D217551E48B}" type="parTrans" cxnId="{D33E591F-BB18-4A4A-BA4D-8365F4387F93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ACE67CB-806B-44D3-9CB9-6A4E3945BC5B}" type="sibTrans" cxnId="{D33E591F-BB18-4A4A-BA4D-8365F4387F93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843076B-5607-4E1E-8AA3-0A5F9369A02D}">
      <dgm:prSet/>
      <dgm:spPr/>
      <dgm:t>
        <a:bodyPr/>
        <a:lstStyle/>
        <a:p>
          <a:pPr rtl="0"/>
          <a:r>
            <a:rPr lang="zh-TW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謙卑</a:t>
          </a:r>
          <a:endParaRPr lang="zh-TW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8700C32-0872-4A94-8A9D-0A9519EFEE71}" type="parTrans" cxnId="{EFA4A53C-005A-408C-A17E-65CE4C6B4547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12F5051-9BEE-4518-84A5-F0C81831A58E}" type="sibTrans" cxnId="{EFA4A53C-005A-408C-A17E-65CE4C6B4547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4306E3A-33B3-4E3B-A5D5-523A34219270}">
      <dgm:prSet/>
      <dgm:spPr/>
      <dgm:t>
        <a:bodyPr/>
        <a:lstStyle/>
        <a:p>
          <a:pPr rtl="0"/>
          <a:r>
            <a:rPr lang="zh-TW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靈活</a:t>
          </a:r>
          <a:endParaRPr lang="zh-TW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C2458D9-A0CE-4803-B1AA-C2736070EF01}" type="parTrans" cxnId="{2C71AE5C-5351-41E2-806C-16A694DB0C03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1311FF3-F7BA-4626-98D1-90BBA6B514D0}" type="sibTrans" cxnId="{2C71AE5C-5351-41E2-806C-16A694DB0C03}">
      <dgm:prSet/>
      <dgm:spPr/>
      <dgm:t>
        <a:bodyPr/>
        <a:lstStyle/>
        <a:p>
          <a:endParaRPr lang="zh-TW" altLang="en-US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3914CAA-DB9B-4630-852A-63DEA9AFFE1C}" type="pres">
      <dgm:prSet presAssocID="{AC5172D9-D2D3-4906-A3ED-C269D46C7DAE}" presName="diagram" presStyleCnt="0">
        <dgm:presLayoutVars>
          <dgm:dir/>
          <dgm:resizeHandles val="exact"/>
        </dgm:presLayoutVars>
      </dgm:prSet>
      <dgm:spPr/>
    </dgm:pt>
    <dgm:pt modelId="{024652D5-49B2-4917-83DA-98D909855455}" type="pres">
      <dgm:prSet presAssocID="{FCDE961C-90CF-4555-87B9-45D733B63000}" presName="arrow" presStyleLbl="node1" presStyleIdx="0" presStyleCnt="5">
        <dgm:presLayoutVars>
          <dgm:bulletEnabled val="1"/>
        </dgm:presLayoutVars>
      </dgm:prSet>
      <dgm:spPr/>
    </dgm:pt>
    <dgm:pt modelId="{E580E28A-1A52-46FE-B50A-DF1BB7DDC77D}" type="pres">
      <dgm:prSet presAssocID="{DDEABDD6-94B6-4A24-A14E-35AD0AE6E397}" presName="arrow" presStyleLbl="node1" presStyleIdx="1" presStyleCnt="5">
        <dgm:presLayoutVars>
          <dgm:bulletEnabled val="1"/>
        </dgm:presLayoutVars>
      </dgm:prSet>
      <dgm:spPr/>
    </dgm:pt>
    <dgm:pt modelId="{8C303A94-7B40-4AE3-B133-E905519D5140}" type="pres">
      <dgm:prSet presAssocID="{728FC960-FDD0-4B7B-9956-8FAD10E68171}" presName="arrow" presStyleLbl="node1" presStyleIdx="2" presStyleCnt="5">
        <dgm:presLayoutVars>
          <dgm:bulletEnabled val="1"/>
        </dgm:presLayoutVars>
      </dgm:prSet>
      <dgm:spPr/>
    </dgm:pt>
    <dgm:pt modelId="{D92BD2C1-5476-4F41-A982-5035D03DF501}" type="pres">
      <dgm:prSet presAssocID="{1843076B-5607-4E1E-8AA3-0A5F9369A02D}" presName="arrow" presStyleLbl="node1" presStyleIdx="3" presStyleCnt="5">
        <dgm:presLayoutVars>
          <dgm:bulletEnabled val="1"/>
        </dgm:presLayoutVars>
      </dgm:prSet>
      <dgm:spPr/>
    </dgm:pt>
    <dgm:pt modelId="{C4EE7100-E5B6-4F52-BD4E-BB731CFC5996}" type="pres">
      <dgm:prSet presAssocID="{94306E3A-33B3-4E3B-A5D5-523A34219270}" presName="arrow" presStyleLbl="node1" presStyleIdx="4" presStyleCnt="5">
        <dgm:presLayoutVars>
          <dgm:bulletEnabled val="1"/>
        </dgm:presLayoutVars>
      </dgm:prSet>
      <dgm:spPr/>
    </dgm:pt>
  </dgm:ptLst>
  <dgm:cxnLst>
    <dgm:cxn modelId="{81E66189-05E0-4D67-BEBE-2627618E1446}" type="presOf" srcId="{FCDE961C-90CF-4555-87B9-45D733B63000}" destId="{024652D5-49B2-4917-83DA-98D909855455}" srcOrd="0" destOrd="0" presId="urn:microsoft.com/office/officeart/2005/8/layout/arrow5"/>
    <dgm:cxn modelId="{64DD05E7-665A-45BE-9AFE-410FB63BED1A}" srcId="{AC5172D9-D2D3-4906-A3ED-C269D46C7DAE}" destId="{DDEABDD6-94B6-4A24-A14E-35AD0AE6E397}" srcOrd="1" destOrd="0" parTransId="{215EE774-81A3-4554-BA7C-2DB75C28E63A}" sibTransId="{4B0CF60F-7C57-40B6-BC75-7D643C7DA318}"/>
    <dgm:cxn modelId="{D33E591F-BB18-4A4A-BA4D-8365F4387F93}" srcId="{AC5172D9-D2D3-4906-A3ED-C269D46C7DAE}" destId="{728FC960-FDD0-4B7B-9956-8FAD10E68171}" srcOrd="2" destOrd="0" parTransId="{28EE645D-9635-4628-8915-1D217551E48B}" sibTransId="{EACE67CB-806B-44D3-9CB9-6A4E3945BC5B}"/>
    <dgm:cxn modelId="{E42F4CCB-5755-4E4E-BA5F-C37EE08214E0}" type="presOf" srcId="{94306E3A-33B3-4E3B-A5D5-523A34219270}" destId="{C4EE7100-E5B6-4F52-BD4E-BB731CFC5996}" srcOrd="0" destOrd="0" presId="urn:microsoft.com/office/officeart/2005/8/layout/arrow5"/>
    <dgm:cxn modelId="{2C71AE5C-5351-41E2-806C-16A694DB0C03}" srcId="{AC5172D9-D2D3-4906-A3ED-C269D46C7DAE}" destId="{94306E3A-33B3-4E3B-A5D5-523A34219270}" srcOrd="4" destOrd="0" parTransId="{CC2458D9-A0CE-4803-B1AA-C2736070EF01}" sibTransId="{31311FF3-F7BA-4626-98D1-90BBA6B514D0}"/>
    <dgm:cxn modelId="{EFA4A53C-005A-408C-A17E-65CE4C6B4547}" srcId="{AC5172D9-D2D3-4906-A3ED-C269D46C7DAE}" destId="{1843076B-5607-4E1E-8AA3-0A5F9369A02D}" srcOrd="3" destOrd="0" parTransId="{B8700C32-0872-4A94-8A9D-0A9519EFEE71}" sibTransId="{A12F5051-9BEE-4518-84A5-F0C81831A58E}"/>
    <dgm:cxn modelId="{C53195FD-FA99-4F4A-B626-D8A29AC363B5}" type="presOf" srcId="{DDEABDD6-94B6-4A24-A14E-35AD0AE6E397}" destId="{E580E28A-1A52-46FE-B50A-DF1BB7DDC77D}" srcOrd="0" destOrd="0" presId="urn:microsoft.com/office/officeart/2005/8/layout/arrow5"/>
    <dgm:cxn modelId="{347543CD-BC5C-4BFA-B6A3-9821CD239B17}" srcId="{AC5172D9-D2D3-4906-A3ED-C269D46C7DAE}" destId="{FCDE961C-90CF-4555-87B9-45D733B63000}" srcOrd="0" destOrd="0" parTransId="{28880AB4-5211-48CF-A8AE-FDBB6FADB648}" sibTransId="{44A9345D-2DE6-4B02-9438-E1207F3680D4}"/>
    <dgm:cxn modelId="{A0256E39-DDB2-4B85-882F-C8622F904FC4}" type="presOf" srcId="{AC5172D9-D2D3-4906-A3ED-C269D46C7DAE}" destId="{93914CAA-DB9B-4630-852A-63DEA9AFFE1C}" srcOrd="0" destOrd="0" presId="urn:microsoft.com/office/officeart/2005/8/layout/arrow5"/>
    <dgm:cxn modelId="{15DD8870-DCA4-42EB-995B-8AC714936B93}" type="presOf" srcId="{728FC960-FDD0-4B7B-9956-8FAD10E68171}" destId="{8C303A94-7B40-4AE3-B133-E905519D5140}" srcOrd="0" destOrd="0" presId="urn:microsoft.com/office/officeart/2005/8/layout/arrow5"/>
    <dgm:cxn modelId="{5DFB4D6A-ED2B-4C28-8D82-4666F6FCBD6A}" type="presOf" srcId="{1843076B-5607-4E1E-8AA3-0A5F9369A02D}" destId="{D92BD2C1-5476-4F41-A982-5035D03DF501}" srcOrd="0" destOrd="0" presId="urn:microsoft.com/office/officeart/2005/8/layout/arrow5"/>
    <dgm:cxn modelId="{8191BEA3-7FBE-4DB0-88EE-8310BD74D1C0}" type="presParOf" srcId="{93914CAA-DB9B-4630-852A-63DEA9AFFE1C}" destId="{024652D5-49B2-4917-83DA-98D909855455}" srcOrd="0" destOrd="0" presId="urn:microsoft.com/office/officeart/2005/8/layout/arrow5"/>
    <dgm:cxn modelId="{40112415-AFA5-459C-9006-30E3E028A583}" type="presParOf" srcId="{93914CAA-DB9B-4630-852A-63DEA9AFFE1C}" destId="{E580E28A-1A52-46FE-B50A-DF1BB7DDC77D}" srcOrd="1" destOrd="0" presId="urn:microsoft.com/office/officeart/2005/8/layout/arrow5"/>
    <dgm:cxn modelId="{C92EB8F5-8286-47A0-B976-0F164B5F6C84}" type="presParOf" srcId="{93914CAA-DB9B-4630-852A-63DEA9AFFE1C}" destId="{8C303A94-7B40-4AE3-B133-E905519D5140}" srcOrd="2" destOrd="0" presId="urn:microsoft.com/office/officeart/2005/8/layout/arrow5"/>
    <dgm:cxn modelId="{69A9CF41-2E11-477C-ACE5-928DF64A93DF}" type="presParOf" srcId="{93914CAA-DB9B-4630-852A-63DEA9AFFE1C}" destId="{D92BD2C1-5476-4F41-A982-5035D03DF501}" srcOrd="3" destOrd="0" presId="urn:microsoft.com/office/officeart/2005/8/layout/arrow5"/>
    <dgm:cxn modelId="{42AA7D9D-759D-465E-BD1D-0F03D7981DAC}" type="presParOf" srcId="{93914CAA-DB9B-4630-852A-63DEA9AFFE1C}" destId="{C4EE7100-E5B6-4F52-BD4E-BB731CFC5996}" srcOrd="4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5E03E1-8645-4DF7-97F3-9381EF78C55E}">
      <dsp:nvSpPr>
        <dsp:cNvPr id="0" name=""/>
        <dsp:cNvSpPr/>
      </dsp:nvSpPr>
      <dsp:spPr>
        <a:xfrm>
          <a:off x="2102966" y="603313"/>
          <a:ext cx="4030867" cy="4030867"/>
        </a:xfrm>
        <a:prstGeom prst="blockArc">
          <a:avLst>
            <a:gd name="adj1" fmla="val 11880000"/>
            <a:gd name="adj2" fmla="val 16200000"/>
            <a:gd name="adj3" fmla="val 4637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305F6A2-E55E-48EC-9176-DD0682AEF49B}">
      <dsp:nvSpPr>
        <dsp:cNvPr id="0" name=""/>
        <dsp:cNvSpPr/>
      </dsp:nvSpPr>
      <dsp:spPr>
        <a:xfrm>
          <a:off x="2102966" y="603313"/>
          <a:ext cx="4030867" cy="4030867"/>
        </a:xfrm>
        <a:prstGeom prst="blockArc">
          <a:avLst>
            <a:gd name="adj1" fmla="val 7560000"/>
            <a:gd name="adj2" fmla="val 11880000"/>
            <a:gd name="adj3" fmla="val 4637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FE25892-3A64-4A3A-9991-A60492AFC7FA}">
      <dsp:nvSpPr>
        <dsp:cNvPr id="0" name=""/>
        <dsp:cNvSpPr/>
      </dsp:nvSpPr>
      <dsp:spPr>
        <a:xfrm>
          <a:off x="2102966" y="603313"/>
          <a:ext cx="4030867" cy="4030867"/>
        </a:xfrm>
        <a:prstGeom prst="blockArc">
          <a:avLst>
            <a:gd name="adj1" fmla="val 3240000"/>
            <a:gd name="adj2" fmla="val 7560000"/>
            <a:gd name="adj3" fmla="val 4637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648D525-E47B-4B4F-820E-65945BC5601E}">
      <dsp:nvSpPr>
        <dsp:cNvPr id="0" name=""/>
        <dsp:cNvSpPr/>
      </dsp:nvSpPr>
      <dsp:spPr>
        <a:xfrm>
          <a:off x="2102966" y="603313"/>
          <a:ext cx="4030867" cy="4030867"/>
        </a:xfrm>
        <a:prstGeom prst="blockArc">
          <a:avLst>
            <a:gd name="adj1" fmla="val 20520000"/>
            <a:gd name="adj2" fmla="val 3240000"/>
            <a:gd name="adj3" fmla="val 4637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6FF9AE7-A994-42C4-8AC4-A24873200BD2}">
      <dsp:nvSpPr>
        <dsp:cNvPr id="0" name=""/>
        <dsp:cNvSpPr/>
      </dsp:nvSpPr>
      <dsp:spPr>
        <a:xfrm>
          <a:off x="2102966" y="603313"/>
          <a:ext cx="4030867" cy="4030867"/>
        </a:xfrm>
        <a:prstGeom prst="blockArc">
          <a:avLst>
            <a:gd name="adj1" fmla="val 16200000"/>
            <a:gd name="adj2" fmla="val 20520000"/>
            <a:gd name="adj3" fmla="val 4637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1410C7C-B6D0-40D1-8278-C566B33A66A5}">
      <dsp:nvSpPr>
        <dsp:cNvPr id="0" name=""/>
        <dsp:cNvSpPr/>
      </dsp:nvSpPr>
      <dsp:spPr>
        <a:xfrm>
          <a:off x="3191357" y="1691705"/>
          <a:ext cx="1854084" cy="185408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Samsung</a:t>
          </a:r>
          <a:endParaRPr lang="zh-TW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462881" y="1963229"/>
        <a:ext cx="1311036" cy="1311036"/>
      </dsp:txXfrm>
    </dsp:sp>
    <dsp:sp modelId="{30A5EEBF-FA88-4CD0-BA4C-4C98FB6A2710}">
      <dsp:nvSpPr>
        <dsp:cNvPr id="0" name=""/>
        <dsp:cNvSpPr/>
      </dsp:nvSpPr>
      <dsp:spPr>
        <a:xfrm>
          <a:off x="3469470" y="1107"/>
          <a:ext cx="1297859" cy="129785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4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尊重人才</a:t>
          </a:r>
          <a:endParaRPr lang="zh-TW" altLang="en-US" sz="24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659537" y="191174"/>
        <a:ext cx="917725" cy="917725"/>
      </dsp:txXfrm>
    </dsp:sp>
    <dsp:sp modelId="{FFE27038-3D03-4E70-BDC2-6FFCF96E0828}">
      <dsp:nvSpPr>
        <dsp:cNvPr id="0" name=""/>
        <dsp:cNvSpPr/>
      </dsp:nvSpPr>
      <dsp:spPr>
        <a:xfrm>
          <a:off x="5341825" y="1361452"/>
          <a:ext cx="1297859" cy="1297859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4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追求卓越</a:t>
          </a:r>
          <a:endParaRPr lang="zh-TW" altLang="en-US" sz="24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531892" y="1551519"/>
        <a:ext cx="917725" cy="917725"/>
      </dsp:txXfrm>
    </dsp:sp>
    <dsp:sp modelId="{E0D46285-5CD6-4313-9CC7-7CA27C5580FB}">
      <dsp:nvSpPr>
        <dsp:cNvPr id="0" name=""/>
        <dsp:cNvSpPr/>
      </dsp:nvSpPr>
      <dsp:spPr>
        <a:xfrm>
          <a:off x="4626649" y="3562538"/>
          <a:ext cx="1297859" cy="1297859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4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主導變革</a:t>
          </a:r>
          <a:endParaRPr lang="zh-TW" altLang="en-US" sz="24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816716" y="3752605"/>
        <a:ext cx="917725" cy="917725"/>
      </dsp:txXfrm>
    </dsp:sp>
    <dsp:sp modelId="{B5D3E374-8261-4C11-9791-CB9447586F2E}">
      <dsp:nvSpPr>
        <dsp:cNvPr id="0" name=""/>
        <dsp:cNvSpPr/>
      </dsp:nvSpPr>
      <dsp:spPr>
        <a:xfrm>
          <a:off x="2312291" y="3562538"/>
          <a:ext cx="1297859" cy="1297859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4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正當經營</a:t>
          </a:r>
          <a:endParaRPr lang="zh-TW" altLang="en-US" sz="24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02358" y="3752605"/>
        <a:ext cx="917725" cy="917725"/>
      </dsp:txXfrm>
    </dsp:sp>
    <dsp:sp modelId="{B0A52C21-1578-476B-B599-FD2A623DD0EA}">
      <dsp:nvSpPr>
        <dsp:cNvPr id="0" name=""/>
        <dsp:cNvSpPr/>
      </dsp:nvSpPr>
      <dsp:spPr>
        <a:xfrm>
          <a:off x="1597115" y="1361452"/>
          <a:ext cx="1297859" cy="1297859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4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共同繁榮</a:t>
          </a:r>
          <a:endParaRPr lang="zh-TW" altLang="en-US" sz="24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787182" y="1551519"/>
        <a:ext cx="917725" cy="9177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F7CD29-4797-4EA2-B7E0-8371B8DC0EB7}">
      <dsp:nvSpPr>
        <dsp:cNvPr id="0" name=""/>
        <dsp:cNvSpPr/>
      </dsp:nvSpPr>
      <dsp:spPr>
        <a:xfrm>
          <a:off x="3873600" y="2203200"/>
          <a:ext cx="2692800" cy="2692800"/>
        </a:xfrm>
        <a:prstGeom prst="gear9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sz="34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環保</a:t>
          </a:r>
          <a:endParaRPr lang="zh-TW" sz="34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14973" y="2833976"/>
        <a:ext cx="1610054" cy="1384154"/>
      </dsp:txXfrm>
    </dsp:sp>
    <dsp:sp modelId="{DAD88CB1-9849-488C-9161-9C198EA51986}">
      <dsp:nvSpPr>
        <dsp:cNvPr id="0" name=""/>
        <dsp:cNvSpPr/>
      </dsp:nvSpPr>
      <dsp:spPr>
        <a:xfrm>
          <a:off x="2306880" y="1566720"/>
          <a:ext cx="1958400" cy="1958400"/>
        </a:xfrm>
        <a:prstGeom prst="gear6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sz="34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安全</a:t>
          </a:r>
          <a:endParaRPr lang="zh-TW" sz="34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799913" y="2062733"/>
        <a:ext cx="972334" cy="966374"/>
      </dsp:txXfrm>
    </dsp:sp>
    <dsp:sp modelId="{BFE0A4D1-FAB9-4896-9670-4ECB18A6D41E}">
      <dsp:nvSpPr>
        <dsp:cNvPr id="0" name=""/>
        <dsp:cNvSpPr/>
      </dsp:nvSpPr>
      <dsp:spPr>
        <a:xfrm rot="20700000">
          <a:off x="3403783" y="215623"/>
          <a:ext cx="1918832" cy="1918832"/>
        </a:xfrm>
        <a:prstGeom prst="gear6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sz="34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衛生</a:t>
          </a:r>
          <a:endParaRPr lang="zh-TW" sz="34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20700000">
        <a:off x="3824640" y="636480"/>
        <a:ext cx="1077120" cy="1077120"/>
      </dsp:txXfrm>
    </dsp:sp>
    <dsp:sp modelId="{0C074890-55AF-4216-8563-7486C530E88A}">
      <dsp:nvSpPr>
        <dsp:cNvPr id="0" name=""/>
        <dsp:cNvSpPr/>
      </dsp:nvSpPr>
      <dsp:spPr>
        <a:xfrm>
          <a:off x="3674320" y="1792423"/>
          <a:ext cx="3446784" cy="3446784"/>
        </a:xfrm>
        <a:prstGeom prst="circularArrow">
          <a:avLst>
            <a:gd name="adj1" fmla="val 4687"/>
            <a:gd name="adj2" fmla="val 299029"/>
            <a:gd name="adj3" fmla="val 2530707"/>
            <a:gd name="adj4" fmla="val 15830299"/>
            <a:gd name="adj5" fmla="val 5469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9753E07-AF51-409C-A50B-AA91333096FD}">
      <dsp:nvSpPr>
        <dsp:cNvPr id="0" name=""/>
        <dsp:cNvSpPr/>
      </dsp:nvSpPr>
      <dsp:spPr>
        <a:xfrm>
          <a:off x="1960051" y="1130388"/>
          <a:ext cx="2504304" cy="250430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479D0E3-0F6D-4448-86EB-CD54B06479C8}">
      <dsp:nvSpPr>
        <dsp:cNvPr id="0" name=""/>
        <dsp:cNvSpPr/>
      </dsp:nvSpPr>
      <dsp:spPr>
        <a:xfrm>
          <a:off x="2959938" y="-207683"/>
          <a:ext cx="2700144" cy="270014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4652D5-49B2-4917-83DA-98D909855455}">
      <dsp:nvSpPr>
        <dsp:cNvPr id="0" name=""/>
        <dsp:cNvSpPr/>
      </dsp:nvSpPr>
      <dsp:spPr>
        <a:xfrm>
          <a:off x="3175270" y="17"/>
          <a:ext cx="1886259" cy="1886259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sz="27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誠信</a:t>
          </a:r>
          <a:endParaRPr lang="zh-TW" sz="27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646835" y="17"/>
        <a:ext cx="943129" cy="1556164"/>
      </dsp:txXfrm>
    </dsp:sp>
    <dsp:sp modelId="{E580E28A-1A52-46FE-B50A-DF1BB7DDC77D}">
      <dsp:nvSpPr>
        <dsp:cNvPr id="0" name=""/>
        <dsp:cNvSpPr/>
      </dsp:nvSpPr>
      <dsp:spPr>
        <a:xfrm rot="4320000">
          <a:off x="4757566" y="1149622"/>
          <a:ext cx="1886259" cy="1886259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sz="27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簡單</a:t>
          </a:r>
          <a:endParaRPr lang="zh-TW" sz="27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5079584" y="1570184"/>
        <a:ext cx="1556164" cy="943129"/>
      </dsp:txXfrm>
    </dsp:sp>
    <dsp:sp modelId="{8C303A94-7B40-4AE3-B133-E905519D5140}">
      <dsp:nvSpPr>
        <dsp:cNvPr id="0" name=""/>
        <dsp:cNvSpPr/>
      </dsp:nvSpPr>
      <dsp:spPr>
        <a:xfrm rot="8640000">
          <a:off x="4153183" y="3009723"/>
          <a:ext cx="1886259" cy="1886259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sz="27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創新</a:t>
          </a:r>
          <a:endParaRPr lang="zh-TW" sz="27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4721760" y="3308297"/>
        <a:ext cx="943129" cy="1556164"/>
      </dsp:txXfrm>
    </dsp:sp>
    <dsp:sp modelId="{D92BD2C1-5476-4F41-A982-5035D03DF501}">
      <dsp:nvSpPr>
        <dsp:cNvPr id="0" name=""/>
        <dsp:cNvSpPr/>
      </dsp:nvSpPr>
      <dsp:spPr>
        <a:xfrm rot="12960000">
          <a:off x="2197357" y="3009723"/>
          <a:ext cx="1886259" cy="1886259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sz="27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謙卑</a:t>
          </a:r>
          <a:endParaRPr lang="zh-TW" sz="27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2571910" y="3308297"/>
        <a:ext cx="943129" cy="1556164"/>
      </dsp:txXfrm>
    </dsp:sp>
    <dsp:sp modelId="{C4EE7100-E5B6-4F52-BD4E-BB731CFC5996}">
      <dsp:nvSpPr>
        <dsp:cNvPr id="0" name=""/>
        <dsp:cNvSpPr/>
      </dsp:nvSpPr>
      <dsp:spPr>
        <a:xfrm rot="17280000">
          <a:off x="1592974" y="1149622"/>
          <a:ext cx="1886259" cy="1886259"/>
        </a:xfrm>
        <a:prstGeom prst="down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sz="270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靈活</a:t>
          </a:r>
          <a:endParaRPr lang="zh-TW" sz="2700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1601052" y="1570184"/>
        <a:ext cx="1556164" cy="9431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AEDAF-ECC2-47AF-93BC-7603261BE9A6}" type="datetimeFigureOut">
              <a:rPr lang="zh-TW" altLang="en-US" smtClean="0"/>
              <a:t>2016/6/7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77B618-6E7B-4A05-9B08-B78405D49CB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5931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FAE52-1D03-4B3B-ACD1-09248B3434F1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09834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65200" y="2134800"/>
            <a:ext cx="8010000" cy="1468800"/>
          </a:xfrm>
        </p:spPr>
        <p:txBody>
          <a:bodyPr anchor="b">
            <a:noAutofit/>
          </a:bodyPr>
          <a:lstStyle>
            <a:lvl1pPr algn="ctr">
              <a:defRPr sz="6600">
                <a:effectLst>
                  <a:glow rad="139700">
                    <a:srgbClr val="C00000">
                      <a:alpha val="40000"/>
                    </a:srgbClr>
                  </a:glow>
                </a:effectLst>
              </a:defRPr>
            </a:lvl1pPr>
          </a:lstStyle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620000" y="3718800"/>
            <a:ext cx="5832000" cy="1065600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sz="4000" b="1">
                <a:solidFill>
                  <a:srgbClr val="0070C0"/>
                </a:solidFill>
                <a:effectLst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dirty="0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FD33CF0-E7BB-45A3-B5D4-8330E53AC1C4}" type="datetime1">
              <a:rPr lang="zh-TW" altLang="en-US" smtClean="0"/>
              <a:t>2016/6/7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77A32-AFF9-48E3-A1FF-586CC61AD48C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8" name="圖片 7" descr="PMAN" title="PMA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09600"/>
            <a:ext cx="4428000" cy="294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17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F77A32-AFF9-48E3-A1FF-586CC61AD48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圖片 7" descr="LOGO" title="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115200"/>
            <a:ext cx="1435483" cy="136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10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 descr="LOGO" title="LOGO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115200"/>
            <a:ext cx="1435483" cy="1360800"/>
          </a:xfrm>
          <a:prstGeom prst="rect">
            <a:avLst/>
          </a:prstGeom>
        </p:spPr>
      </p:pic>
      <p:sp>
        <p:nvSpPr>
          <p:cNvPr id="6" name="投影片編號版面配置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F77A32-AFF9-48E3-A1FF-586CC61AD48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2002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87482" y="151200"/>
            <a:ext cx="7074917" cy="972000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pic>
        <p:nvPicPr>
          <p:cNvPr id="6" name="圖片 5" descr="LOGO" title="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115200"/>
            <a:ext cx="1435483" cy="1360800"/>
          </a:xfrm>
          <a:prstGeom prst="rect">
            <a:avLst/>
          </a:prstGeom>
        </p:spPr>
      </p:pic>
      <p:sp>
        <p:nvSpPr>
          <p:cNvPr id="7" name="投影片編號版面配置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F77A32-AFF9-48E3-A1FF-586CC61AD48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quarter" idx="11"/>
          </p:nvPr>
        </p:nvSpPr>
        <p:spPr>
          <a:xfrm>
            <a:off x="900000" y="1699200"/>
            <a:ext cx="7560000" cy="4320000"/>
          </a:xfrm>
        </p:spPr>
        <p:txBody>
          <a:bodyPr/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2"/>
          </p:nvPr>
        </p:nvSpPr>
        <p:spPr>
          <a:xfrm>
            <a:off x="900113" y="6019800"/>
            <a:ext cx="7559675" cy="473075"/>
          </a:xfrm>
          <a:noFill/>
        </p:spPr>
        <p:txBody>
          <a:bodyPr>
            <a:normAutofit/>
          </a:bodyPr>
          <a:lstStyle>
            <a:lvl1pPr>
              <a:defRPr sz="1600" b="0">
                <a:effectLst/>
              </a:defRPr>
            </a:lvl1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53860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F77A32-AFF9-48E3-A1FF-586CC61AD48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443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1B05DA6-3FE6-43BE-9C36-3824CB6CB2AD}" type="datetime1">
              <a:rPr lang="zh-TW" altLang="en-US" smtClean="0"/>
              <a:t>2016/6/7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EC9F1-2530-4F75-9B79-898FF324A67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26273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532800" y="151200"/>
            <a:ext cx="8229600" cy="97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25600" y="1483200"/>
            <a:ext cx="8236800" cy="4896000"/>
          </a:xfrm>
          <a:prstGeom prst="roundRect">
            <a:avLst>
              <a:gd name="adj" fmla="val 9210"/>
            </a:avLst>
          </a:prstGeom>
          <a:solidFill>
            <a:schemeClr val="bg1">
              <a:alpha val="5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082116" y="6492875"/>
            <a:ext cx="10618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7DF77A32-AFF9-48E3-A1FF-586CC61AD48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1795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effectLst>
            <a:glow rad="139700">
              <a:schemeClr val="tx1">
                <a:lumMod val="75000"/>
                <a:lumOff val="25000"/>
                <a:alpha val="4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000" indent="-342000" algn="l" defTabSz="685800" rtl="0" eaLnBrk="1" latinLnBrk="0" hangingPunct="1">
        <a:lnSpc>
          <a:spcPct val="100000"/>
        </a:lnSpc>
        <a:spcBef>
          <a:spcPts val="768"/>
        </a:spcBef>
        <a:buClr>
          <a:srgbClr val="C00000"/>
        </a:buClr>
        <a:buFont typeface="Arial" panose="020B0604020202020204" pitchFamily="34" charset="0"/>
        <a:buChar char="•"/>
        <a:defRPr sz="3200" b="1" kern="1200">
          <a:solidFill>
            <a:srgbClr val="00206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1600" indent="-284400" algn="l" defTabSz="685800" rtl="0" eaLnBrk="1" latinLnBrk="0" hangingPunct="1">
        <a:lnSpc>
          <a:spcPct val="100000"/>
        </a:lnSpc>
        <a:spcBef>
          <a:spcPts val="375"/>
        </a:spcBef>
        <a:buClr>
          <a:srgbClr val="0070C0"/>
        </a:buClr>
        <a:buFont typeface="Calibri" panose="020F0502020204030204" pitchFamily="34" charset="0"/>
        <a:buChar char="–"/>
        <a:defRPr sz="2800" b="1" kern="1200">
          <a:solidFill>
            <a:srgbClr val="0070C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OS.xlsx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slide" Target="slide6.xml"/><Relationship Id="rId1" Type="http://schemas.openxmlformats.org/officeDocument/2006/relationships/slideLayout" Target="../slideLayouts/slideLayout5.xml"/><Relationship Id="rId6" Type="http://schemas.openxmlformats.org/officeDocument/2006/relationships/slide" Target="slide8.xml"/><Relationship Id="rId5" Type="http://schemas.openxmlformats.org/officeDocument/2006/relationships/image" Target="../media/image6.png"/><Relationship Id="rId4" Type="http://schemas.openxmlformats.org/officeDocument/2006/relationships/slide" Target="slide7.xml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/>
              <a:t>智慧型手機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altLang="zh-TW" dirty="0" err="1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SmartPhone</a:t>
            </a:r>
            <a:endParaRPr lang="en-US" altLang="zh-TW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9157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智慧型手機市佔率</a:t>
            </a:r>
          </a:p>
        </p:txBody>
      </p:sp>
      <p:sp>
        <p:nvSpPr>
          <p:cNvPr id="5" name="甜甜圈 4"/>
          <p:cNvSpPr/>
          <p:nvPr/>
        </p:nvSpPr>
        <p:spPr>
          <a:xfrm rot="1320000">
            <a:off x="777600" y="2707200"/>
            <a:ext cx="7545600" cy="2401200"/>
          </a:xfrm>
          <a:custGeom>
            <a:avLst/>
            <a:gdLst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20516 w 7545600"/>
              <a:gd name="connsiteY5" fmla="*/ 1200600 h 2401200"/>
              <a:gd name="connsiteX6" fmla="*/ 3772800 w 7545600"/>
              <a:gd name="connsiteY6" fmla="*/ 2280684 h 2401200"/>
              <a:gd name="connsiteX7" fmla="*/ 7425084 w 7545600"/>
              <a:gd name="connsiteY7" fmla="*/ 1200600 h 2401200"/>
              <a:gd name="connsiteX8" fmla="*/ 3772800 w 7545600"/>
              <a:gd name="connsiteY8" fmla="*/ 120516 h 2401200"/>
              <a:gd name="connsiteX9" fmla="*/ 120516 w 7545600"/>
              <a:gd name="connsiteY9" fmla="*/ 1200600 h 2401200"/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20516 w 7545600"/>
              <a:gd name="connsiteY5" fmla="*/ 1200600 h 2401200"/>
              <a:gd name="connsiteX6" fmla="*/ 3772800 w 7545600"/>
              <a:gd name="connsiteY6" fmla="*/ 2280684 h 2401200"/>
              <a:gd name="connsiteX7" fmla="*/ 7186102 w 7545600"/>
              <a:gd name="connsiteY7" fmla="*/ 1143059 h 2401200"/>
              <a:gd name="connsiteX8" fmla="*/ 3772800 w 7545600"/>
              <a:gd name="connsiteY8" fmla="*/ 120516 h 2401200"/>
              <a:gd name="connsiteX9" fmla="*/ 120516 w 7545600"/>
              <a:gd name="connsiteY9" fmla="*/ 1200600 h 2401200"/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20516 w 7545600"/>
              <a:gd name="connsiteY5" fmla="*/ 1200600 h 2401200"/>
              <a:gd name="connsiteX6" fmla="*/ 3772800 w 7545600"/>
              <a:gd name="connsiteY6" fmla="*/ 2280684 h 2401200"/>
              <a:gd name="connsiteX7" fmla="*/ 7164693 w 7545600"/>
              <a:gd name="connsiteY7" fmla="*/ 1090070 h 2401200"/>
              <a:gd name="connsiteX8" fmla="*/ 3772800 w 7545600"/>
              <a:gd name="connsiteY8" fmla="*/ 120516 h 2401200"/>
              <a:gd name="connsiteX9" fmla="*/ 120516 w 7545600"/>
              <a:gd name="connsiteY9" fmla="*/ 1200600 h 2401200"/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36306 w 7545600"/>
              <a:gd name="connsiteY5" fmla="*/ 1163401 h 2401200"/>
              <a:gd name="connsiteX6" fmla="*/ 3772800 w 7545600"/>
              <a:gd name="connsiteY6" fmla="*/ 2280684 h 2401200"/>
              <a:gd name="connsiteX7" fmla="*/ 7164693 w 7545600"/>
              <a:gd name="connsiteY7" fmla="*/ 1090070 h 2401200"/>
              <a:gd name="connsiteX8" fmla="*/ 3772800 w 7545600"/>
              <a:gd name="connsiteY8" fmla="*/ 120516 h 2401200"/>
              <a:gd name="connsiteX9" fmla="*/ 136306 w 7545600"/>
              <a:gd name="connsiteY9" fmla="*/ 1163401 h 2401200"/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47010 w 7545600"/>
              <a:gd name="connsiteY5" fmla="*/ 1189895 h 2401200"/>
              <a:gd name="connsiteX6" fmla="*/ 3772800 w 7545600"/>
              <a:gd name="connsiteY6" fmla="*/ 2280684 h 2401200"/>
              <a:gd name="connsiteX7" fmla="*/ 7164693 w 7545600"/>
              <a:gd name="connsiteY7" fmla="*/ 1090070 h 2401200"/>
              <a:gd name="connsiteX8" fmla="*/ 3772800 w 7545600"/>
              <a:gd name="connsiteY8" fmla="*/ 120516 h 2401200"/>
              <a:gd name="connsiteX9" fmla="*/ 147010 w 7545600"/>
              <a:gd name="connsiteY9" fmla="*/ 1189895 h 2401200"/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47010 w 7545600"/>
              <a:gd name="connsiteY5" fmla="*/ 1189895 h 2401200"/>
              <a:gd name="connsiteX6" fmla="*/ 3772800 w 7545600"/>
              <a:gd name="connsiteY6" fmla="*/ 2280684 h 2401200"/>
              <a:gd name="connsiteX7" fmla="*/ 7164693 w 7545600"/>
              <a:gd name="connsiteY7" fmla="*/ 1090070 h 2401200"/>
              <a:gd name="connsiteX8" fmla="*/ 3772800 w 7545600"/>
              <a:gd name="connsiteY8" fmla="*/ 120516 h 2401200"/>
              <a:gd name="connsiteX9" fmla="*/ 147010 w 7545600"/>
              <a:gd name="connsiteY9" fmla="*/ 1189895 h 2401200"/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47010 w 7545600"/>
              <a:gd name="connsiteY5" fmla="*/ 1189895 h 2401200"/>
              <a:gd name="connsiteX6" fmla="*/ 3772800 w 7545600"/>
              <a:gd name="connsiteY6" fmla="*/ 2280684 h 2401200"/>
              <a:gd name="connsiteX7" fmla="*/ 7164693 w 7545600"/>
              <a:gd name="connsiteY7" fmla="*/ 1090070 h 2401200"/>
              <a:gd name="connsiteX8" fmla="*/ 3772800 w 7545600"/>
              <a:gd name="connsiteY8" fmla="*/ 120516 h 2401200"/>
              <a:gd name="connsiteX9" fmla="*/ 147010 w 7545600"/>
              <a:gd name="connsiteY9" fmla="*/ 1189895 h 240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45600" h="2401200">
                <a:moveTo>
                  <a:pt x="0" y="1200600"/>
                </a:moveTo>
                <a:cubicBezTo>
                  <a:pt x="0" y="537527"/>
                  <a:pt x="1689140" y="0"/>
                  <a:pt x="3772800" y="0"/>
                </a:cubicBezTo>
                <a:cubicBezTo>
                  <a:pt x="5856460" y="0"/>
                  <a:pt x="7545600" y="537527"/>
                  <a:pt x="7545600" y="1200600"/>
                </a:cubicBezTo>
                <a:cubicBezTo>
                  <a:pt x="7545600" y="1863673"/>
                  <a:pt x="5856460" y="2401200"/>
                  <a:pt x="3772800" y="2401200"/>
                </a:cubicBezTo>
                <a:cubicBezTo>
                  <a:pt x="1689140" y="2401200"/>
                  <a:pt x="0" y="1863673"/>
                  <a:pt x="0" y="1200600"/>
                </a:cubicBezTo>
                <a:close/>
                <a:moveTo>
                  <a:pt x="147010" y="1189895"/>
                </a:moveTo>
                <a:cubicBezTo>
                  <a:pt x="147010" y="1786409"/>
                  <a:pt x="1902564" y="2241380"/>
                  <a:pt x="3772800" y="2280684"/>
                </a:cubicBezTo>
                <a:cubicBezTo>
                  <a:pt x="5643036" y="2319988"/>
                  <a:pt x="7164693" y="1686584"/>
                  <a:pt x="7164693" y="1090070"/>
                </a:cubicBezTo>
                <a:cubicBezTo>
                  <a:pt x="7164693" y="493556"/>
                  <a:pt x="5117703" y="156335"/>
                  <a:pt x="3772800" y="120516"/>
                </a:cubicBezTo>
                <a:cubicBezTo>
                  <a:pt x="2427897" y="84697"/>
                  <a:pt x="147010" y="593381"/>
                  <a:pt x="147010" y="1189895"/>
                </a:cubicBezTo>
                <a:close/>
              </a:path>
            </a:pathLst>
          </a:custGeom>
          <a:gradFill>
            <a:gsLst>
              <a:gs pos="0">
                <a:srgbClr val="E4E4E4"/>
              </a:gs>
              <a:gs pos="100000">
                <a:schemeClr val="bg2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6" name="甜甜圈 4"/>
          <p:cNvSpPr/>
          <p:nvPr/>
        </p:nvSpPr>
        <p:spPr>
          <a:xfrm rot="8880000">
            <a:off x="842400" y="2638800"/>
            <a:ext cx="7545600" cy="2401200"/>
          </a:xfrm>
          <a:custGeom>
            <a:avLst/>
            <a:gdLst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20516 w 7545600"/>
              <a:gd name="connsiteY5" fmla="*/ 1200600 h 2401200"/>
              <a:gd name="connsiteX6" fmla="*/ 3772800 w 7545600"/>
              <a:gd name="connsiteY6" fmla="*/ 2280684 h 2401200"/>
              <a:gd name="connsiteX7" fmla="*/ 7425084 w 7545600"/>
              <a:gd name="connsiteY7" fmla="*/ 1200600 h 2401200"/>
              <a:gd name="connsiteX8" fmla="*/ 3772800 w 7545600"/>
              <a:gd name="connsiteY8" fmla="*/ 120516 h 2401200"/>
              <a:gd name="connsiteX9" fmla="*/ 120516 w 7545600"/>
              <a:gd name="connsiteY9" fmla="*/ 1200600 h 2401200"/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20516 w 7545600"/>
              <a:gd name="connsiteY5" fmla="*/ 1200600 h 2401200"/>
              <a:gd name="connsiteX6" fmla="*/ 3772800 w 7545600"/>
              <a:gd name="connsiteY6" fmla="*/ 2280684 h 2401200"/>
              <a:gd name="connsiteX7" fmla="*/ 7186102 w 7545600"/>
              <a:gd name="connsiteY7" fmla="*/ 1143059 h 2401200"/>
              <a:gd name="connsiteX8" fmla="*/ 3772800 w 7545600"/>
              <a:gd name="connsiteY8" fmla="*/ 120516 h 2401200"/>
              <a:gd name="connsiteX9" fmla="*/ 120516 w 7545600"/>
              <a:gd name="connsiteY9" fmla="*/ 1200600 h 2401200"/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20516 w 7545600"/>
              <a:gd name="connsiteY5" fmla="*/ 1200600 h 2401200"/>
              <a:gd name="connsiteX6" fmla="*/ 3772800 w 7545600"/>
              <a:gd name="connsiteY6" fmla="*/ 2280684 h 2401200"/>
              <a:gd name="connsiteX7" fmla="*/ 7164693 w 7545600"/>
              <a:gd name="connsiteY7" fmla="*/ 1090070 h 2401200"/>
              <a:gd name="connsiteX8" fmla="*/ 3772800 w 7545600"/>
              <a:gd name="connsiteY8" fmla="*/ 120516 h 2401200"/>
              <a:gd name="connsiteX9" fmla="*/ 120516 w 7545600"/>
              <a:gd name="connsiteY9" fmla="*/ 1200600 h 2401200"/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36306 w 7545600"/>
              <a:gd name="connsiteY5" fmla="*/ 1163401 h 2401200"/>
              <a:gd name="connsiteX6" fmla="*/ 3772800 w 7545600"/>
              <a:gd name="connsiteY6" fmla="*/ 2280684 h 2401200"/>
              <a:gd name="connsiteX7" fmla="*/ 7164693 w 7545600"/>
              <a:gd name="connsiteY7" fmla="*/ 1090070 h 2401200"/>
              <a:gd name="connsiteX8" fmla="*/ 3772800 w 7545600"/>
              <a:gd name="connsiteY8" fmla="*/ 120516 h 2401200"/>
              <a:gd name="connsiteX9" fmla="*/ 136306 w 7545600"/>
              <a:gd name="connsiteY9" fmla="*/ 1163401 h 2401200"/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47010 w 7545600"/>
              <a:gd name="connsiteY5" fmla="*/ 1189895 h 2401200"/>
              <a:gd name="connsiteX6" fmla="*/ 3772800 w 7545600"/>
              <a:gd name="connsiteY6" fmla="*/ 2280684 h 2401200"/>
              <a:gd name="connsiteX7" fmla="*/ 7164693 w 7545600"/>
              <a:gd name="connsiteY7" fmla="*/ 1090070 h 2401200"/>
              <a:gd name="connsiteX8" fmla="*/ 3772800 w 7545600"/>
              <a:gd name="connsiteY8" fmla="*/ 120516 h 2401200"/>
              <a:gd name="connsiteX9" fmla="*/ 147010 w 7545600"/>
              <a:gd name="connsiteY9" fmla="*/ 1189895 h 2401200"/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47010 w 7545600"/>
              <a:gd name="connsiteY5" fmla="*/ 1189895 h 2401200"/>
              <a:gd name="connsiteX6" fmla="*/ 3772800 w 7545600"/>
              <a:gd name="connsiteY6" fmla="*/ 2280684 h 2401200"/>
              <a:gd name="connsiteX7" fmla="*/ 7164693 w 7545600"/>
              <a:gd name="connsiteY7" fmla="*/ 1090070 h 2401200"/>
              <a:gd name="connsiteX8" fmla="*/ 3772800 w 7545600"/>
              <a:gd name="connsiteY8" fmla="*/ 120516 h 2401200"/>
              <a:gd name="connsiteX9" fmla="*/ 147010 w 7545600"/>
              <a:gd name="connsiteY9" fmla="*/ 1189895 h 2401200"/>
              <a:gd name="connsiteX0" fmla="*/ 0 w 7545600"/>
              <a:gd name="connsiteY0" fmla="*/ 1200600 h 2401200"/>
              <a:gd name="connsiteX1" fmla="*/ 3772800 w 7545600"/>
              <a:gd name="connsiteY1" fmla="*/ 0 h 2401200"/>
              <a:gd name="connsiteX2" fmla="*/ 7545600 w 7545600"/>
              <a:gd name="connsiteY2" fmla="*/ 1200600 h 2401200"/>
              <a:gd name="connsiteX3" fmla="*/ 3772800 w 7545600"/>
              <a:gd name="connsiteY3" fmla="*/ 2401200 h 2401200"/>
              <a:gd name="connsiteX4" fmla="*/ 0 w 7545600"/>
              <a:gd name="connsiteY4" fmla="*/ 1200600 h 2401200"/>
              <a:gd name="connsiteX5" fmla="*/ 147010 w 7545600"/>
              <a:gd name="connsiteY5" fmla="*/ 1189895 h 2401200"/>
              <a:gd name="connsiteX6" fmla="*/ 3772800 w 7545600"/>
              <a:gd name="connsiteY6" fmla="*/ 2280684 h 2401200"/>
              <a:gd name="connsiteX7" fmla="*/ 7164693 w 7545600"/>
              <a:gd name="connsiteY7" fmla="*/ 1090070 h 2401200"/>
              <a:gd name="connsiteX8" fmla="*/ 3772800 w 7545600"/>
              <a:gd name="connsiteY8" fmla="*/ 120516 h 2401200"/>
              <a:gd name="connsiteX9" fmla="*/ 147010 w 7545600"/>
              <a:gd name="connsiteY9" fmla="*/ 1189895 h 240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545600" h="2401200">
                <a:moveTo>
                  <a:pt x="0" y="1200600"/>
                </a:moveTo>
                <a:cubicBezTo>
                  <a:pt x="0" y="537527"/>
                  <a:pt x="1689140" y="0"/>
                  <a:pt x="3772800" y="0"/>
                </a:cubicBezTo>
                <a:cubicBezTo>
                  <a:pt x="5856460" y="0"/>
                  <a:pt x="7545600" y="537527"/>
                  <a:pt x="7545600" y="1200600"/>
                </a:cubicBezTo>
                <a:cubicBezTo>
                  <a:pt x="7545600" y="1863673"/>
                  <a:pt x="5856460" y="2401200"/>
                  <a:pt x="3772800" y="2401200"/>
                </a:cubicBezTo>
                <a:cubicBezTo>
                  <a:pt x="1689140" y="2401200"/>
                  <a:pt x="0" y="1863673"/>
                  <a:pt x="0" y="1200600"/>
                </a:cubicBezTo>
                <a:close/>
                <a:moveTo>
                  <a:pt x="147010" y="1189895"/>
                </a:moveTo>
                <a:cubicBezTo>
                  <a:pt x="147010" y="1786409"/>
                  <a:pt x="1902564" y="2241380"/>
                  <a:pt x="3772800" y="2280684"/>
                </a:cubicBezTo>
                <a:cubicBezTo>
                  <a:pt x="5643036" y="2319988"/>
                  <a:pt x="7164693" y="1686584"/>
                  <a:pt x="7164693" y="1090070"/>
                </a:cubicBezTo>
                <a:cubicBezTo>
                  <a:pt x="7164693" y="493556"/>
                  <a:pt x="5117703" y="156335"/>
                  <a:pt x="3772800" y="120516"/>
                </a:cubicBezTo>
                <a:cubicBezTo>
                  <a:pt x="2427897" y="84697"/>
                  <a:pt x="147010" y="593381"/>
                  <a:pt x="147010" y="1189895"/>
                </a:cubicBezTo>
                <a:close/>
              </a:path>
            </a:pathLst>
          </a:custGeom>
          <a:gradFill>
            <a:gsLst>
              <a:gs pos="0">
                <a:srgbClr val="E4E4E4"/>
              </a:gs>
              <a:gs pos="100000">
                <a:schemeClr val="bg2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pic>
        <p:nvPicPr>
          <p:cNvPr id="7" name="圖片 6" descr="statistics_brand" title="statistics_brand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000" y="1983600"/>
            <a:ext cx="2274005" cy="1639966"/>
          </a:xfrm>
          <a:prstGeom prst="rect">
            <a:avLst/>
          </a:prstGeom>
        </p:spPr>
      </p:pic>
      <p:pic>
        <p:nvPicPr>
          <p:cNvPr id="8" name="圖片 7" descr="statistics_platform" title="statistics_platform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600" y="1771200"/>
            <a:ext cx="2377646" cy="1591194"/>
          </a:xfrm>
          <a:prstGeom prst="rect">
            <a:avLst/>
          </a:prstGeom>
        </p:spPr>
      </p:pic>
      <p:pic>
        <p:nvPicPr>
          <p:cNvPr id="9" name="圖片 8" descr="statistics_common" title="statistics_common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000" y="4291200"/>
            <a:ext cx="2200847" cy="1566808"/>
          </a:xfrm>
          <a:prstGeom prst="rect">
            <a:avLst/>
          </a:prstGeom>
        </p:spPr>
      </p:pic>
      <p:pic>
        <p:nvPicPr>
          <p:cNvPr id="10" name="圖片 9" descr="system_compare" title="system_compare">
            <a:hlinkClick r:id="rId8" action="ppaction://hlinkfile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200" y="4118400"/>
            <a:ext cx="2072820" cy="1530229"/>
          </a:xfrm>
          <a:prstGeom prst="rect">
            <a:avLst/>
          </a:prstGeom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F77A32-AFF9-48E3-A1FF-586CC61AD48C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388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Samsung </a:t>
            </a:r>
            <a:r>
              <a:rPr lang="zh-TW" altLang="en-US"/>
              <a:t>的經營理念</a:t>
            </a: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/>
          </p:nvPr>
        </p:nvGraphicFramePr>
        <p:xfrm>
          <a:off x="525600" y="1483200"/>
          <a:ext cx="8236800" cy="48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圖片 3" descr="s_phone" title="s_phone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000" y="763200"/>
            <a:ext cx="1511939" cy="1030313"/>
          </a:xfrm>
          <a:prstGeom prst="rect">
            <a:avLst/>
          </a:prstGeom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F77A32-AFF9-48E3-A1FF-586CC61AD48C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912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APPLE </a:t>
            </a:r>
            <a:r>
              <a:rPr lang="zh-TW" altLang="en-US"/>
              <a:t>的經營理念</a:t>
            </a: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/>
          </p:nvPr>
        </p:nvGraphicFramePr>
        <p:xfrm>
          <a:off x="525600" y="1483200"/>
          <a:ext cx="8236800" cy="48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圖片 3" descr="a_phone" title="a_phone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000" y="763200"/>
            <a:ext cx="1713124" cy="1194920"/>
          </a:xfrm>
          <a:prstGeom prst="rect">
            <a:avLst/>
          </a:prstGeom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F77A32-AFF9-48E3-A1FF-586CC61AD48C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447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HTC </a:t>
            </a:r>
            <a:r>
              <a:rPr lang="zh-TW" altLang="en-US" dirty="0"/>
              <a:t>的經營理念</a:t>
            </a:r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2429628"/>
              </p:ext>
            </p:extLst>
          </p:nvPr>
        </p:nvGraphicFramePr>
        <p:xfrm>
          <a:off x="525600" y="1483200"/>
          <a:ext cx="8236800" cy="48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圖片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000" y="529200"/>
            <a:ext cx="1950889" cy="1194920"/>
          </a:xfrm>
          <a:prstGeom prst="rect">
            <a:avLst/>
          </a:prstGeom>
        </p:spPr>
      </p:pic>
      <p:sp>
        <p:nvSpPr>
          <p:cNvPr id="5" name="投影片編號版面配置區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F77A32-AFF9-48E3-A1FF-586CC61AD48C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6344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/>
              <a:t>美國 智慧型手機</a:t>
            </a:r>
            <a:br>
              <a:rPr lang="en-US" altLang="zh-TW" dirty="0"/>
            </a:br>
            <a:r>
              <a:rPr lang="zh-TW" altLang="en-US" dirty="0"/>
              <a:t>品牌統計</a:t>
            </a:r>
          </a:p>
        </p:txBody>
      </p:sp>
      <p:graphicFrame>
        <p:nvGraphicFramePr>
          <p:cNvPr id="7" name="內容版面配置區 6" descr="brand_s_table" title="brand_s_table"/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848511909"/>
              </p:ext>
            </p:extLst>
          </p:nvPr>
        </p:nvGraphicFramePr>
        <p:xfrm>
          <a:off x="756000" y="2062800"/>
          <a:ext cx="7768799" cy="3952800"/>
        </p:xfrm>
        <a:graphic>
          <a:graphicData uri="http://schemas.openxmlformats.org/drawingml/2006/table">
            <a:tbl>
              <a:tblPr firstRow="1" firstCol="1">
                <a:blipFill>
                  <a:blip r:embed="rId2"/>
                  <a:stretch>
                    <a:fillRect/>
                  </a:stretch>
                </a:blipFill>
                <a:tableStyleId>{68D230F3-CF80-4859-8CE7-A43EE81993B5}</a:tableStyleId>
              </a:tblPr>
              <a:tblGrid>
                <a:gridCol w="3121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90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90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90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5880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智慧型手機市佔率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8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Aug-12</a:t>
                      </a:r>
                      <a:endParaRPr lang="zh-TW" altLang="en-US" sz="2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8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Nov-12</a:t>
                      </a:r>
                      <a:endParaRPr lang="zh-TW" altLang="en-US" sz="28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變化點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88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Samsung</a:t>
                      </a:r>
                      <a:endParaRPr lang="zh-TW" altLang="en-US" sz="24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25.7%</a:t>
                      </a:r>
                      <a:endParaRPr lang="zh-TW" altLang="en-US" sz="2400" dirty="0"/>
                    </a:p>
                  </a:txBody>
                  <a:tcPr anchor="ctr"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26.9%</a:t>
                      </a:r>
                      <a:endParaRPr lang="zh-TW" altLang="en-US" sz="2400" dirty="0"/>
                    </a:p>
                  </a:txBody>
                  <a:tcPr anchor="ctr"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1.2</a:t>
                      </a:r>
                      <a:endParaRPr lang="zh-TW" altLang="en-US" sz="2400" dirty="0"/>
                    </a:p>
                  </a:txBody>
                  <a:tcPr anchor="ctr"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88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Apple</a:t>
                      </a:r>
                      <a:endParaRPr lang="zh-TW" altLang="en-US" sz="24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17.1%</a:t>
                      </a:r>
                      <a:endParaRPr lang="zh-TW" altLang="en-US" sz="2400" dirty="0"/>
                    </a:p>
                  </a:txBody>
                  <a:tcPr anchor="ctr"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18.5%</a:t>
                      </a:r>
                      <a:endParaRPr lang="zh-TW" altLang="en-US" sz="2400" dirty="0"/>
                    </a:p>
                  </a:txBody>
                  <a:tcPr anchor="ctr"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1.4</a:t>
                      </a:r>
                      <a:endParaRPr lang="zh-TW" altLang="en-US" sz="2400" dirty="0"/>
                    </a:p>
                  </a:txBody>
                  <a:tcPr anchor="ctr"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88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HTC</a:t>
                      </a:r>
                      <a:endParaRPr lang="zh-TW" altLang="en-US" sz="24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6.3%</a:t>
                      </a:r>
                      <a:endParaRPr lang="zh-TW" altLang="en-US" sz="2400" dirty="0"/>
                    </a:p>
                  </a:txBody>
                  <a:tcPr anchor="ctr"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5.9%</a:t>
                      </a:r>
                      <a:endParaRPr lang="zh-TW" altLang="en-US" sz="2400" dirty="0"/>
                    </a:p>
                  </a:txBody>
                  <a:tcPr anchor="ctr"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-0.4</a:t>
                      </a:r>
                      <a:endParaRPr lang="zh-TW" altLang="en-US" sz="2400" dirty="0"/>
                    </a:p>
                  </a:txBody>
                  <a:tcPr anchor="ctr"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88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LG</a:t>
                      </a:r>
                      <a:endParaRPr lang="zh-TW" altLang="en-US" sz="24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18.2%</a:t>
                      </a:r>
                      <a:endParaRPr lang="zh-TW" altLang="en-US" sz="2400" dirty="0"/>
                    </a:p>
                  </a:txBody>
                  <a:tcPr anchor="ctr"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17.5%</a:t>
                      </a:r>
                      <a:endParaRPr lang="zh-TW" altLang="en-US" sz="2400" dirty="0"/>
                    </a:p>
                  </a:txBody>
                  <a:tcPr anchor="ctr"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-0.7</a:t>
                      </a:r>
                      <a:endParaRPr lang="zh-TW" altLang="en-US" sz="2400" dirty="0"/>
                    </a:p>
                  </a:txBody>
                  <a:tcPr anchor="ctr"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880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Motorola</a:t>
                      </a:r>
                      <a:endParaRPr lang="zh-TW" altLang="en-US" sz="24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11.2%</a:t>
                      </a:r>
                      <a:endParaRPr lang="zh-TW" altLang="en-US" sz="2400" dirty="0"/>
                    </a:p>
                  </a:txBody>
                  <a:tcPr anchor="ctr"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10.4%</a:t>
                      </a:r>
                      <a:endParaRPr lang="zh-TW" altLang="en-US" sz="2400" dirty="0"/>
                    </a:p>
                  </a:txBody>
                  <a:tcPr anchor="ctr"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dirty="0"/>
                        <a:t>-0.8</a:t>
                      </a:r>
                      <a:endParaRPr lang="zh-TW" altLang="en-US" sz="2400" dirty="0"/>
                    </a:p>
                  </a:txBody>
                  <a:tcPr anchor="ctr">
                    <a:blipFill dpi="0" rotWithShape="1"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內容版面配置區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zh-TW" altLang="en-US" dirty="0"/>
              <a:t>來源：</a:t>
            </a:r>
            <a:r>
              <a:rPr lang="en-US" altLang="zh-TW" dirty="0" err="1"/>
              <a:t>comScore</a:t>
            </a:r>
            <a:r>
              <a:rPr lang="en-US" altLang="zh-TW" dirty="0"/>
              <a:t> </a:t>
            </a:r>
            <a:r>
              <a:rPr lang="en-US" altLang="zh-TW" dirty="0" err="1"/>
              <a:t>MobiLens</a:t>
            </a:r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F77A32-AFF9-48E3-A1FF-586CC61AD48C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4761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/>
              <a:t>美國 智慧型手機</a:t>
            </a:r>
            <a:br>
              <a:rPr lang="en-US" altLang="zh-TW" dirty="0"/>
            </a:br>
            <a:r>
              <a:rPr lang="zh-TW" altLang="en-US" dirty="0"/>
              <a:t>平台統計</a:t>
            </a:r>
          </a:p>
        </p:txBody>
      </p:sp>
      <p:graphicFrame>
        <p:nvGraphicFramePr>
          <p:cNvPr id="9" name="內容版面配置區 8" descr="pla_s_table" title="pla_s_table"/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669248090"/>
              </p:ext>
            </p:extLst>
          </p:nvPr>
        </p:nvGraphicFramePr>
        <p:xfrm>
          <a:off x="900113" y="1698625"/>
          <a:ext cx="7559675" cy="4321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內容版面配置區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zh-TW" altLang="en-US" dirty="0"/>
              <a:t>來源：</a:t>
            </a:r>
            <a:r>
              <a:rPr lang="en-US" altLang="zh-TW" dirty="0" err="1"/>
              <a:t>comScore</a:t>
            </a:r>
            <a:r>
              <a:rPr lang="en-US" altLang="zh-TW" dirty="0"/>
              <a:t> </a:t>
            </a:r>
            <a:r>
              <a:rPr lang="en-US" altLang="zh-TW" dirty="0" err="1"/>
              <a:t>MobiLens</a:t>
            </a:r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F77A32-AFF9-48E3-A1FF-586CC61AD48C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5400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Chart bld="seriesEl" animBg="0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dirty="0"/>
              <a:t>美國 智慧型手機</a:t>
            </a:r>
            <a:br>
              <a:rPr lang="en-US" altLang="zh-TW" dirty="0"/>
            </a:br>
            <a:r>
              <a:rPr lang="zh-TW" altLang="en-US" dirty="0"/>
              <a:t>用戶常用內容統計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zh-TW" altLang="en-US" dirty="0"/>
              <a:t>來源：</a:t>
            </a:r>
            <a:r>
              <a:rPr lang="en-US" altLang="zh-TW" dirty="0" err="1"/>
              <a:t>comScore</a:t>
            </a:r>
            <a:r>
              <a:rPr lang="en-US" altLang="zh-TW" dirty="0"/>
              <a:t> </a:t>
            </a:r>
            <a:r>
              <a:rPr lang="en-US" altLang="zh-TW" dirty="0" err="1"/>
              <a:t>MobiLens</a:t>
            </a:r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F77A32-AFF9-48E3-A1FF-586CC61AD48C}" type="slidenum">
              <a:rPr lang="zh-TW" altLang="en-US" smtClean="0"/>
              <a:pPr/>
              <a:t>8</a:t>
            </a:fld>
            <a:endParaRPr lang="zh-TW" altLang="en-US"/>
          </a:p>
        </p:txBody>
      </p:sp>
      <p:graphicFrame>
        <p:nvGraphicFramePr>
          <p:cNvPr id="6" name="內容版面配置區 5" descr="chart_statistics_common" title="chart_statistics_common"/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4186360991"/>
              </p:ext>
            </p:extLst>
          </p:nvPr>
        </p:nvGraphicFramePr>
        <p:xfrm>
          <a:off x="900113" y="1698625"/>
          <a:ext cx="7559675" cy="4321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0607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佈景主題">
  <a:themeElements>
    <a:clrScheme name="SHD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FFFFFF"/>
      </a:hlink>
      <a:folHlink>
        <a:srgbClr val="E6B91E"/>
      </a:folHlink>
    </a:clrScheme>
    <a:fontScheme name="SHD">
      <a:majorFont>
        <a:latin typeface="Calibri"/>
        <a:ea typeface="微軟正黑體"/>
        <a:cs typeface=""/>
      </a:majorFont>
      <a:minorFont>
        <a:latin typeface="Calibri"/>
        <a:ea typeface="微軟正黑體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116</Words>
  <Application>Microsoft Office PowerPoint</Application>
  <PresentationFormat>如螢幕大小 (4:3)</PresentationFormat>
  <Paragraphs>64</Paragraphs>
  <Slides>8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3" baseType="lpstr">
      <vt:lpstr>微軟正黑體</vt:lpstr>
      <vt:lpstr>新細明體</vt:lpstr>
      <vt:lpstr>Arial</vt:lpstr>
      <vt:lpstr>Calibri</vt:lpstr>
      <vt:lpstr>Office 佈景主題</vt:lpstr>
      <vt:lpstr>智慧型手機</vt:lpstr>
      <vt:lpstr>智慧型手機市佔率</vt:lpstr>
      <vt:lpstr>Samsung 的經營理念</vt:lpstr>
      <vt:lpstr>APPLE 的經營理念</vt:lpstr>
      <vt:lpstr>HTC 的經營理念</vt:lpstr>
      <vt:lpstr>美國 智慧型手機 品牌統計</vt:lpstr>
      <vt:lpstr>美國 智慧型手機 平台統計</vt:lpstr>
      <vt:lpstr>美國 智慧型手機 用戶常用內容統計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智慧型手機</dc:title>
  <dc:creator>user</dc:creator>
  <cp:lastModifiedBy>user</cp:lastModifiedBy>
  <cp:revision>7</cp:revision>
  <dcterms:created xsi:type="dcterms:W3CDTF">2015-11-12T01:42:24Z</dcterms:created>
  <dcterms:modified xsi:type="dcterms:W3CDTF">2016-06-07T07:07:22Z</dcterms:modified>
</cp:coreProperties>
</file>