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8" r:id="rId1"/>
  </p:sldMasterIdLst>
  <p:notesMasterIdLst>
    <p:notesMasterId r:id="rId7"/>
  </p:notesMasterIdLst>
  <p:sldIdLst>
    <p:sldId id="256" r:id="rId2"/>
    <p:sldId id="271" r:id="rId3"/>
    <p:sldId id="257" r:id="rId4"/>
    <p:sldId id="272" r:id="rId5"/>
    <p:sldId id="273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85" autoAdjust="0"/>
    <p:restoredTop sz="94660"/>
  </p:normalViewPr>
  <p:slideViewPr>
    <p:cSldViewPr>
      <p:cViewPr>
        <p:scale>
          <a:sx n="80" d="100"/>
          <a:sy n="80" d="100"/>
        </p:scale>
        <p:origin x="-1032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2FBA6C-7582-4724-A52E-2C454D0F5137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A232CA06-B615-4211-9965-A7DDFD15AE60}">
      <dgm:prSet custT="1"/>
      <dgm:spPr/>
      <dgm:t>
        <a:bodyPr/>
        <a:lstStyle/>
        <a:p>
          <a:pPr rtl="0"/>
          <a:r>
            <a:rPr lang="zh-TW" altLang="en-US" sz="2400" dirty="0" smtClean="0">
              <a:latin typeface="細明體" pitchFamily="49" charset="-120"/>
              <a:ea typeface="細明體" pitchFamily="49" charset="-120"/>
            </a:rPr>
            <a:t>電阻式觸控面板</a:t>
          </a:r>
          <a:endParaRPr lang="zh-TW" altLang="en-US" sz="2400" dirty="0">
            <a:latin typeface="細明體" pitchFamily="49" charset="-120"/>
            <a:ea typeface="細明體" pitchFamily="49" charset="-120"/>
          </a:endParaRPr>
        </a:p>
      </dgm:t>
    </dgm:pt>
    <dgm:pt modelId="{C7E0841A-4416-43E8-BB8D-9DEE15D3894F}" type="parTrans" cxnId="{52A81BEA-F7CE-457F-BBC8-796ACA9813C7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E4D7B144-0852-46A8-B05D-129CF0A31C26}" type="sibTrans" cxnId="{52A81BEA-F7CE-457F-BBC8-796ACA9813C7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3F3ED8EA-ECDF-4A12-9103-D7D39C51A73C}">
      <dgm:prSet custT="1"/>
      <dgm:spPr/>
      <dgm:t>
        <a:bodyPr/>
        <a:lstStyle/>
        <a:p>
          <a:pPr rtl="0"/>
          <a:r>
            <a:rPr lang="zh-TW" altLang="en-US" sz="2400" dirty="0" smtClean="0">
              <a:latin typeface="細明體" pitchFamily="49" charset="-120"/>
              <a:ea typeface="細明體" pitchFamily="49" charset="-120"/>
            </a:rPr>
            <a:t>電容式觸控面板</a:t>
          </a:r>
          <a:endParaRPr lang="zh-TW" altLang="en-US" sz="2400" dirty="0">
            <a:latin typeface="細明體" pitchFamily="49" charset="-120"/>
            <a:ea typeface="細明體" pitchFamily="49" charset="-120"/>
          </a:endParaRPr>
        </a:p>
      </dgm:t>
    </dgm:pt>
    <dgm:pt modelId="{BD407147-61CB-4D16-A637-9685B4A4AB9E}" type="parTrans" cxnId="{E826F08A-7B18-4579-8305-33D9CB52EDE4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9D429F5C-01F0-4783-9A5F-0DA4711A2D73}" type="sibTrans" cxnId="{E826F08A-7B18-4579-8305-33D9CB52EDE4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F56914E7-E8F9-4352-B46D-AD02A1F53FF9}">
      <dgm:prSet custT="1"/>
      <dgm:spPr/>
      <dgm:t>
        <a:bodyPr/>
        <a:lstStyle/>
        <a:p>
          <a:pPr rtl="0"/>
          <a:r>
            <a:rPr lang="zh-TW" altLang="en-US" sz="2400" dirty="0" smtClean="0">
              <a:latin typeface="細明體" pitchFamily="49" charset="-120"/>
              <a:ea typeface="細明體" pitchFamily="49" charset="-120"/>
            </a:rPr>
            <a:t>音波式觸控面板</a:t>
          </a:r>
          <a:endParaRPr lang="zh-TW" altLang="en-US" sz="2400" dirty="0">
            <a:latin typeface="細明體" pitchFamily="49" charset="-120"/>
            <a:ea typeface="細明體" pitchFamily="49" charset="-120"/>
          </a:endParaRPr>
        </a:p>
      </dgm:t>
    </dgm:pt>
    <dgm:pt modelId="{570C0B1A-A01D-43D2-9EAF-2A8A1084E43E}" type="parTrans" cxnId="{8F50C587-B4D6-4211-8A1A-473875E6F630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AF762E5C-6922-4EDA-A414-77732D5E256D}" type="sibTrans" cxnId="{8F50C587-B4D6-4211-8A1A-473875E6F630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68EC3863-226B-44AF-88A2-60DC7C626F56}">
      <dgm:prSet custT="1"/>
      <dgm:spPr/>
      <dgm:t>
        <a:bodyPr/>
        <a:lstStyle/>
        <a:p>
          <a:pPr rtl="0"/>
          <a:r>
            <a:rPr lang="zh-TW" altLang="en-US" sz="2400" dirty="0" smtClean="0">
              <a:latin typeface="細明體" pitchFamily="49" charset="-120"/>
              <a:ea typeface="細明體" pitchFamily="49" charset="-120"/>
            </a:rPr>
            <a:t>光學式觸控面板</a:t>
          </a:r>
          <a:endParaRPr lang="zh-TW" altLang="en-US" sz="2400" dirty="0">
            <a:latin typeface="細明體" pitchFamily="49" charset="-120"/>
            <a:ea typeface="細明體" pitchFamily="49" charset="-120"/>
          </a:endParaRPr>
        </a:p>
      </dgm:t>
    </dgm:pt>
    <dgm:pt modelId="{DED29DE5-EF44-43EB-B259-14E820D3B2DA}" type="parTrans" cxnId="{EFDAB5C0-66C8-4DAE-9A76-EACFBBE7C0C8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3FAFED93-2F63-4814-84BE-CF9AE414A68C}" type="sibTrans" cxnId="{EFDAB5C0-66C8-4DAE-9A76-EACFBBE7C0C8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E914B04E-91A8-4F2B-8067-393AB2A35D18}">
      <dgm:prSet custT="1"/>
      <dgm:spPr/>
      <dgm:t>
        <a:bodyPr/>
        <a:lstStyle/>
        <a:p>
          <a:pPr rtl="0"/>
          <a:r>
            <a:rPr lang="zh-TW" altLang="en-US" sz="2400" dirty="0" smtClean="0">
              <a:latin typeface="細明體" pitchFamily="49" charset="-120"/>
              <a:ea typeface="細明體" pitchFamily="49" charset="-120"/>
            </a:rPr>
            <a:t>電磁式觸控面板</a:t>
          </a:r>
          <a:endParaRPr lang="zh-TW" altLang="en-US" sz="2400" dirty="0">
            <a:latin typeface="細明體" pitchFamily="49" charset="-120"/>
            <a:ea typeface="細明體" pitchFamily="49" charset="-120"/>
          </a:endParaRPr>
        </a:p>
      </dgm:t>
    </dgm:pt>
    <dgm:pt modelId="{FBB7CC46-4361-45DD-8C8A-C252FB24D81A}" type="parTrans" cxnId="{56A6BEEE-B33F-4190-AFF0-FAA47E0E2B14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74600365-1264-4293-B098-EB7523CC3445}" type="sibTrans" cxnId="{56A6BEEE-B33F-4190-AFF0-FAA47E0E2B14}">
      <dgm:prSet/>
      <dgm:spPr/>
      <dgm:t>
        <a:bodyPr/>
        <a:lstStyle/>
        <a:p>
          <a:endParaRPr lang="zh-TW" altLang="en-US" sz="2400">
            <a:latin typeface="微軟正黑體" pitchFamily="34" charset="-120"/>
            <a:ea typeface="微軟正黑體" pitchFamily="34" charset="-120"/>
          </a:endParaRPr>
        </a:p>
      </dgm:t>
    </dgm:pt>
    <dgm:pt modelId="{8ACD523B-4827-4642-8228-4E256396EA15}" type="pres">
      <dgm:prSet presAssocID="{862FBA6C-7582-4724-A52E-2C454D0F51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2D83745-C046-4818-9D42-86340234554A}" type="pres">
      <dgm:prSet presAssocID="{A232CA06-B615-4211-9965-A7DDFD15AE60}" presName="parentLin" presStyleCnt="0"/>
      <dgm:spPr/>
    </dgm:pt>
    <dgm:pt modelId="{0969B79E-03EC-4E10-A32D-24B13023BDA4}" type="pres">
      <dgm:prSet presAssocID="{A232CA06-B615-4211-9965-A7DDFD15AE60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1F78402B-D50C-4096-BE17-BA941E0405C8}" type="pres">
      <dgm:prSet presAssocID="{A232CA06-B615-4211-9965-A7DDFD15AE60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5DBF950-817D-43B5-832B-8893D91650A4}" type="pres">
      <dgm:prSet presAssocID="{A232CA06-B615-4211-9965-A7DDFD15AE60}" presName="negativeSpace" presStyleCnt="0"/>
      <dgm:spPr/>
    </dgm:pt>
    <dgm:pt modelId="{E26E47E4-2D04-4083-A7E2-684616C5BE5E}" type="pres">
      <dgm:prSet presAssocID="{A232CA06-B615-4211-9965-A7DDFD15AE60}" presName="childText" presStyleLbl="conFgAcc1" presStyleIdx="0" presStyleCnt="5" custScaleX="78453" custLinFactNeighborX="3636" custLinFactNeighborY="-78234">
        <dgm:presLayoutVars>
          <dgm:bulletEnabled val="1"/>
        </dgm:presLayoutVars>
      </dgm:prSet>
      <dgm:spPr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gm:spPr>
    </dgm:pt>
    <dgm:pt modelId="{1C70A549-6DB2-4625-ADCC-C49EF66A17C8}" type="pres">
      <dgm:prSet presAssocID="{E4D7B144-0852-46A8-B05D-129CF0A31C26}" presName="spaceBetweenRectangles" presStyleCnt="0"/>
      <dgm:spPr/>
    </dgm:pt>
    <dgm:pt modelId="{2BD481DE-19E9-4AE5-B869-2B2501B6BAC2}" type="pres">
      <dgm:prSet presAssocID="{3F3ED8EA-ECDF-4A12-9103-D7D39C51A73C}" presName="parentLin" presStyleCnt="0"/>
      <dgm:spPr/>
    </dgm:pt>
    <dgm:pt modelId="{5D9B279B-D459-4E6D-BE8B-926B22FDD6F7}" type="pres">
      <dgm:prSet presAssocID="{3F3ED8EA-ECDF-4A12-9103-D7D39C51A73C}" presName="parentLeftMargin" presStyleLbl="node1" presStyleIdx="0" presStyleCnt="5"/>
      <dgm:spPr/>
      <dgm:t>
        <a:bodyPr/>
        <a:lstStyle/>
        <a:p>
          <a:endParaRPr lang="zh-TW" altLang="en-US"/>
        </a:p>
      </dgm:t>
    </dgm:pt>
    <dgm:pt modelId="{EFDF4B4E-1471-418B-9775-C8A2B5CF1AF2}" type="pres">
      <dgm:prSet presAssocID="{3F3ED8EA-ECDF-4A12-9103-D7D39C51A73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241527B-FDAF-4EB4-BD66-5AC5E47D9D52}" type="pres">
      <dgm:prSet presAssocID="{3F3ED8EA-ECDF-4A12-9103-D7D39C51A73C}" presName="negativeSpace" presStyleCnt="0"/>
      <dgm:spPr/>
    </dgm:pt>
    <dgm:pt modelId="{26CFBAD5-1690-415E-B47B-84530C0FDFE8}" type="pres">
      <dgm:prSet presAssocID="{3F3ED8EA-ECDF-4A12-9103-D7D39C51A73C}" presName="childText" presStyleLbl="conFgAcc1" presStyleIdx="1" presStyleCnt="5" custScaleX="78453" custLinFactNeighborX="3636" custLinFactNeighborY="-78234">
        <dgm:presLayoutVars>
          <dgm:bulletEnabled val="1"/>
        </dgm:presLayoutVars>
      </dgm:prSet>
      <dgm:spPr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gm:spPr>
    </dgm:pt>
    <dgm:pt modelId="{9630CE81-85CD-4135-827D-5866B5C4B24A}" type="pres">
      <dgm:prSet presAssocID="{9D429F5C-01F0-4783-9A5F-0DA4711A2D73}" presName="spaceBetweenRectangles" presStyleCnt="0"/>
      <dgm:spPr/>
    </dgm:pt>
    <dgm:pt modelId="{539EAAA9-8126-4683-81C9-23837D8DDB02}" type="pres">
      <dgm:prSet presAssocID="{F56914E7-E8F9-4352-B46D-AD02A1F53FF9}" presName="parentLin" presStyleCnt="0"/>
      <dgm:spPr/>
    </dgm:pt>
    <dgm:pt modelId="{18E58C7D-62DE-4250-9249-F5EEE2ED08C4}" type="pres">
      <dgm:prSet presAssocID="{F56914E7-E8F9-4352-B46D-AD02A1F53FF9}" presName="parentLeftMargin" presStyleLbl="node1" presStyleIdx="1" presStyleCnt="5"/>
      <dgm:spPr/>
      <dgm:t>
        <a:bodyPr/>
        <a:lstStyle/>
        <a:p>
          <a:endParaRPr lang="zh-TW" altLang="en-US"/>
        </a:p>
      </dgm:t>
    </dgm:pt>
    <dgm:pt modelId="{1C4CABAC-AF11-45F3-9193-C4AE592B31B9}" type="pres">
      <dgm:prSet presAssocID="{F56914E7-E8F9-4352-B46D-AD02A1F53FF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82CFA0-52B1-4084-BC48-AC65CDBA1A08}" type="pres">
      <dgm:prSet presAssocID="{F56914E7-E8F9-4352-B46D-AD02A1F53FF9}" presName="negativeSpace" presStyleCnt="0"/>
      <dgm:spPr/>
    </dgm:pt>
    <dgm:pt modelId="{6C498867-88D0-45CA-88D8-F308D6386227}" type="pres">
      <dgm:prSet presAssocID="{F56914E7-E8F9-4352-B46D-AD02A1F53FF9}" presName="childText" presStyleLbl="conFgAcc1" presStyleIdx="2" presStyleCnt="5" custScaleX="78453" custLinFactNeighborX="3636" custLinFactNeighborY="-78234">
        <dgm:presLayoutVars>
          <dgm:bulletEnabled val="1"/>
        </dgm:presLayoutVars>
      </dgm:prSet>
      <dgm:spPr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gm:spPr>
    </dgm:pt>
    <dgm:pt modelId="{6A6319AB-F58D-4C0D-A425-82C8ECA603EE}" type="pres">
      <dgm:prSet presAssocID="{AF762E5C-6922-4EDA-A414-77732D5E256D}" presName="spaceBetweenRectangles" presStyleCnt="0"/>
      <dgm:spPr/>
    </dgm:pt>
    <dgm:pt modelId="{491AEC6D-07A9-41C8-BB38-1ECADD248142}" type="pres">
      <dgm:prSet presAssocID="{68EC3863-226B-44AF-88A2-60DC7C626F56}" presName="parentLin" presStyleCnt="0"/>
      <dgm:spPr/>
    </dgm:pt>
    <dgm:pt modelId="{605295CE-B8DF-42B6-AA5C-17EBEC1569E0}" type="pres">
      <dgm:prSet presAssocID="{68EC3863-226B-44AF-88A2-60DC7C626F56}" presName="parentLeftMargin" presStyleLbl="node1" presStyleIdx="2" presStyleCnt="5"/>
      <dgm:spPr/>
      <dgm:t>
        <a:bodyPr/>
        <a:lstStyle/>
        <a:p>
          <a:endParaRPr lang="zh-TW" altLang="en-US"/>
        </a:p>
      </dgm:t>
    </dgm:pt>
    <dgm:pt modelId="{8C6D55FB-6287-414D-B8E9-493B621907EA}" type="pres">
      <dgm:prSet presAssocID="{68EC3863-226B-44AF-88A2-60DC7C626F5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7035394-8C34-48B1-9FEA-6A96490307D0}" type="pres">
      <dgm:prSet presAssocID="{68EC3863-226B-44AF-88A2-60DC7C626F56}" presName="negativeSpace" presStyleCnt="0"/>
      <dgm:spPr/>
    </dgm:pt>
    <dgm:pt modelId="{580F5912-A1A4-41CA-9EED-EA36455F189C}" type="pres">
      <dgm:prSet presAssocID="{68EC3863-226B-44AF-88A2-60DC7C626F56}" presName="childText" presStyleLbl="conFgAcc1" presStyleIdx="3" presStyleCnt="5" custScaleX="78453" custLinFactNeighborX="3636" custLinFactNeighborY="-78234">
        <dgm:presLayoutVars>
          <dgm:bulletEnabled val="1"/>
        </dgm:presLayoutVars>
      </dgm:prSet>
      <dgm:spPr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gm:spPr>
    </dgm:pt>
    <dgm:pt modelId="{D41A25D6-059E-4437-8C7C-93A9F8056EEA}" type="pres">
      <dgm:prSet presAssocID="{3FAFED93-2F63-4814-84BE-CF9AE414A68C}" presName="spaceBetweenRectangles" presStyleCnt="0"/>
      <dgm:spPr/>
    </dgm:pt>
    <dgm:pt modelId="{490522DD-2765-460B-83FE-51441581263C}" type="pres">
      <dgm:prSet presAssocID="{E914B04E-91A8-4F2B-8067-393AB2A35D18}" presName="parentLin" presStyleCnt="0"/>
      <dgm:spPr/>
    </dgm:pt>
    <dgm:pt modelId="{A37BC874-1508-4F53-8216-93AFB148BDF1}" type="pres">
      <dgm:prSet presAssocID="{E914B04E-91A8-4F2B-8067-393AB2A35D18}" presName="parentLeftMargin" presStyleLbl="node1" presStyleIdx="3" presStyleCnt="5"/>
      <dgm:spPr/>
      <dgm:t>
        <a:bodyPr/>
        <a:lstStyle/>
        <a:p>
          <a:endParaRPr lang="zh-TW" altLang="en-US"/>
        </a:p>
      </dgm:t>
    </dgm:pt>
    <dgm:pt modelId="{B420D2EF-54BF-484A-9822-7411E9F90E6C}" type="pres">
      <dgm:prSet presAssocID="{E914B04E-91A8-4F2B-8067-393AB2A35D1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C432BDD-4AD3-4BE1-B0F5-2FFC247755BE}" type="pres">
      <dgm:prSet presAssocID="{E914B04E-91A8-4F2B-8067-393AB2A35D18}" presName="negativeSpace" presStyleCnt="0"/>
      <dgm:spPr/>
    </dgm:pt>
    <dgm:pt modelId="{575CF163-6616-466D-AC51-286D51FA6FAB}" type="pres">
      <dgm:prSet presAssocID="{E914B04E-91A8-4F2B-8067-393AB2A35D18}" presName="childText" presStyleLbl="conFgAcc1" presStyleIdx="4" presStyleCnt="5" custScaleX="78453" custLinFactNeighborX="3636" custLinFactNeighborY="-28622">
        <dgm:presLayoutVars>
          <dgm:bulletEnabled val="1"/>
        </dgm:presLayoutVars>
      </dgm:prSet>
      <dgm:spPr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>
          <a:noFill/>
        </a:ln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gm:spPr>
    </dgm:pt>
  </dgm:ptLst>
  <dgm:cxnLst>
    <dgm:cxn modelId="{7EBFF68F-A929-46DF-8DAD-BE3E5F3DEE6A}" type="presOf" srcId="{E914B04E-91A8-4F2B-8067-393AB2A35D18}" destId="{A37BC874-1508-4F53-8216-93AFB148BDF1}" srcOrd="0" destOrd="0" presId="urn:microsoft.com/office/officeart/2005/8/layout/list1"/>
    <dgm:cxn modelId="{A12340A2-E721-47D8-9616-2A2EAAF46F17}" type="presOf" srcId="{F56914E7-E8F9-4352-B46D-AD02A1F53FF9}" destId="{1C4CABAC-AF11-45F3-9193-C4AE592B31B9}" srcOrd="1" destOrd="0" presId="urn:microsoft.com/office/officeart/2005/8/layout/list1"/>
    <dgm:cxn modelId="{7814D01B-78A1-4AF9-B251-50B73C5F3037}" type="presOf" srcId="{3F3ED8EA-ECDF-4A12-9103-D7D39C51A73C}" destId="{5D9B279B-D459-4E6D-BE8B-926B22FDD6F7}" srcOrd="0" destOrd="0" presId="urn:microsoft.com/office/officeart/2005/8/layout/list1"/>
    <dgm:cxn modelId="{CFBF9467-8C2C-45F7-BC0E-8D3D7A4719FE}" type="presOf" srcId="{F56914E7-E8F9-4352-B46D-AD02A1F53FF9}" destId="{18E58C7D-62DE-4250-9249-F5EEE2ED08C4}" srcOrd="0" destOrd="0" presId="urn:microsoft.com/office/officeart/2005/8/layout/list1"/>
    <dgm:cxn modelId="{5D34E5AC-7301-4798-B5DA-51130A60F702}" type="presOf" srcId="{862FBA6C-7582-4724-A52E-2C454D0F5137}" destId="{8ACD523B-4827-4642-8228-4E256396EA15}" srcOrd="0" destOrd="0" presId="urn:microsoft.com/office/officeart/2005/8/layout/list1"/>
    <dgm:cxn modelId="{237779AC-67E9-44BD-B204-BC46A77DBD5F}" type="presOf" srcId="{68EC3863-226B-44AF-88A2-60DC7C626F56}" destId="{605295CE-B8DF-42B6-AA5C-17EBEC1569E0}" srcOrd="0" destOrd="0" presId="urn:microsoft.com/office/officeart/2005/8/layout/list1"/>
    <dgm:cxn modelId="{A50555CE-29AA-41B8-881D-0E3F3C31A731}" type="presOf" srcId="{68EC3863-226B-44AF-88A2-60DC7C626F56}" destId="{8C6D55FB-6287-414D-B8E9-493B621907EA}" srcOrd="1" destOrd="0" presId="urn:microsoft.com/office/officeart/2005/8/layout/list1"/>
    <dgm:cxn modelId="{8F50C587-B4D6-4211-8A1A-473875E6F630}" srcId="{862FBA6C-7582-4724-A52E-2C454D0F5137}" destId="{F56914E7-E8F9-4352-B46D-AD02A1F53FF9}" srcOrd="2" destOrd="0" parTransId="{570C0B1A-A01D-43D2-9EAF-2A8A1084E43E}" sibTransId="{AF762E5C-6922-4EDA-A414-77732D5E256D}"/>
    <dgm:cxn modelId="{E826F08A-7B18-4579-8305-33D9CB52EDE4}" srcId="{862FBA6C-7582-4724-A52E-2C454D0F5137}" destId="{3F3ED8EA-ECDF-4A12-9103-D7D39C51A73C}" srcOrd="1" destOrd="0" parTransId="{BD407147-61CB-4D16-A637-9685B4A4AB9E}" sibTransId="{9D429F5C-01F0-4783-9A5F-0DA4711A2D73}"/>
    <dgm:cxn modelId="{D4F57C88-74CE-4459-B84D-CFEFD1582C7B}" type="presOf" srcId="{A232CA06-B615-4211-9965-A7DDFD15AE60}" destId="{1F78402B-D50C-4096-BE17-BA941E0405C8}" srcOrd="1" destOrd="0" presId="urn:microsoft.com/office/officeart/2005/8/layout/list1"/>
    <dgm:cxn modelId="{19CED2A8-38BB-450B-849A-FCC801F76A8E}" type="presOf" srcId="{E914B04E-91A8-4F2B-8067-393AB2A35D18}" destId="{B420D2EF-54BF-484A-9822-7411E9F90E6C}" srcOrd="1" destOrd="0" presId="urn:microsoft.com/office/officeart/2005/8/layout/list1"/>
    <dgm:cxn modelId="{56A6BEEE-B33F-4190-AFF0-FAA47E0E2B14}" srcId="{862FBA6C-7582-4724-A52E-2C454D0F5137}" destId="{E914B04E-91A8-4F2B-8067-393AB2A35D18}" srcOrd="4" destOrd="0" parTransId="{FBB7CC46-4361-45DD-8C8A-C252FB24D81A}" sibTransId="{74600365-1264-4293-B098-EB7523CC3445}"/>
    <dgm:cxn modelId="{52A81BEA-F7CE-457F-BBC8-796ACA9813C7}" srcId="{862FBA6C-7582-4724-A52E-2C454D0F5137}" destId="{A232CA06-B615-4211-9965-A7DDFD15AE60}" srcOrd="0" destOrd="0" parTransId="{C7E0841A-4416-43E8-BB8D-9DEE15D3894F}" sibTransId="{E4D7B144-0852-46A8-B05D-129CF0A31C26}"/>
    <dgm:cxn modelId="{EFDAB5C0-66C8-4DAE-9A76-EACFBBE7C0C8}" srcId="{862FBA6C-7582-4724-A52E-2C454D0F5137}" destId="{68EC3863-226B-44AF-88A2-60DC7C626F56}" srcOrd="3" destOrd="0" parTransId="{DED29DE5-EF44-43EB-B259-14E820D3B2DA}" sibTransId="{3FAFED93-2F63-4814-84BE-CF9AE414A68C}"/>
    <dgm:cxn modelId="{C5F452D2-D8D8-435C-90A4-B1FB69903DDB}" type="presOf" srcId="{3F3ED8EA-ECDF-4A12-9103-D7D39C51A73C}" destId="{EFDF4B4E-1471-418B-9775-C8A2B5CF1AF2}" srcOrd="1" destOrd="0" presId="urn:microsoft.com/office/officeart/2005/8/layout/list1"/>
    <dgm:cxn modelId="{FB42EECE-ACB1-48B0-BF08-E044393FE672}" type="presOf" srcId="{A232CA06-B615-4211-9965-A7DDFD15AE60}" destId="{0969B79E-03EC-4E10-A32D-24B13023BDA4}" srcOrd="0" destOrd="0" presId="urn:microsoft.com/office/officeart/2005/8/layout/list1"/>
    <dgm:cxn modelId="{8BA10FEC-C5A7-45C9-8EC9-39B549F8F7BE}" type="presParOf" srcId="{8ACD523B-4827-4642-8228-4E256396EA15}" destId="{72D83745-C046-4818-9D42-86340234554A}" srcOrd="0" destOrd="0" presId="urn:microsoft.com/office/officeart/2005/8/layout/list1"/>
    <dgm:cxn modelId="{1917E303-3A1A-443A-BF38-E5D5DB762244}" type="presParOf" srcId="{72D83745-C046-4818-9D42-86340234554A}" destId="{0969B79E-03EC-4E10-A32D-24B13023BDA4}" srcOrd="0" destOrd="0" presId="urn:microsoft.com/office/officeart/2005/8/layout/list1"/>
    <dgm:cxn modelId="{B248FCE2-639B-47CD-93ED-B8D185811600}" type="presParOf" srcId="{72D83745-C046-4818-9D42-86340234554A}" destId="{1F78402B-D50C-4096-BE17-BA941E0405C8}" srcOrd="1" destOrd="0" presId="urn:microsoft.com/office/officeart/2005/8/layout/list1"/>
    <dgm:cxn modelId="{D136EC1E-FEE9-4502-AB96-853EC64DD348}" type="presParOf" srcId="{8ACD523B-4827-4642-8228-4E256396EA15}" destId="{D5DBF950-817D-43B5-832B-8893D91650A4}" srcOrd="1" destOrd="0" presId="urn:microsoft.com/office/officeart/2005/8/layout/list1"/>
    <dgm:cxn modelId="{3CD076EF-462A-41A9-BF5B-C0A696744130}" type="presParOf" srcId="{8ACD523B-4827-4642-8228-4E256396EA15}" destId="{E26E47E4-2D04-4083-A7E2-684616C5BE5E}" srcOrd="2" destOrd="0" presId="urn:microsoft.com/office/officeart/2005/8/layout/list1"/>
    <dgm:cxn modelId="{0A51E6C0-3C6E-49C2-BDA5-86E1012D6347}" type="presParOf" srcId="{8ACD523B-4827-4642-8228-4E256396EA15}" destId="{1C70A549-6DB2-4625-ADCC-C49EF66A17C8}" srcOrd="3" destOrd="0" presId="urn:microsoft.com/office/officeart/2005/8/layout/list1"/>
    <dgm:cxn modelId="{6E9A3940-8557-4289-B364-CFA1330C8884}" type="presParOf" srcId="{8ACD523B-4827-4642-8228-4E256396EA15}" destId="{2BD481DE-19E9-4AE5-B869-2B2501B6BAC2}" srcOrd="4" destOrd="0" presId="urn:microsoft.com/office/officeart/2005/8/layout/list1"/>
    <dgm:cxn modelId="{8DB8114B-0A2D-4F51-8F50-1F6AA49FCA64}" type="presParOf" srcId="{2BD481DE-19E9-4AE5-B869-2B2501B6BAC2}" destId="{5D9B279B-D459-4E6D-BE8B-926B22FDD6F7}" srcOrd="0" destOrd="0" presId="urn:microsoft.com/office/officeart/2005/8/layout/list1"/>
    <dgm:cxn modelId="{FE5DB899-5DB2-4B1A-A6DA-974DBF0FD4E9}" type="presParOf" srcId="{2BD481DE-19E9-4AE5-B869-2B2501B6BAC2}" destId="{EFDF4B4E-1471-418B-9775-C8A2B5CF1AF2}" srcOrd="1" destOrd="0" presId="urn:microsoft.com/office/officeart/2005/8/layout/list1"/>
    <dgm:cxn modelId="{60DC0E06-4377-4930-ACF3-EDCF5CD0E504}" type="presParOf" srcId="{8ACD523B-4827-4642-8228-4E256396EA15}" destId="{B241527B-FDAF-4EB4-BD66-5AC5E47D9D52}" srcOrd="5" destOrd="0" presId="urn:microsoft.com/office/officeart/2005/8/layout/list1"/>
    <dgm:cxn modelId="{E91A048B-CA81-4306-886E-C888EB0BD73F}" type="presParOf" srcId="{8ACD523B-4827-4642-8228-4E256396EA15}" destId="{26CFBAD5-1690-415E-B47B-84530C0FDFE8}" srcOrd="6" destOrd="0" presId="urn:microsoft.com/office/officeart/2005/8/layout/list1"/>
    <dgm:cxn modelId="{A8C57421-DA51-4879-9FD8-F97605DEF60F}" type="presParOf" srcId="{8ACD523B-4827-4642-8228-4E256396EA15}" destId="{9630CE81-85CD-4135-827D-5866B5C4B24A}" srcOrd="7" destOrd="0" presId="urn:microsoft.com/office/officeart/2005/8/layout/list1"/>
    <dgm:cxn modelId="{EFFC1348-5891-45C0-A581-A12CCD476767}" type="presParOf" srcId="{8ACD523B-4827-4642-8228-4E256396EA15}" destId="{539EAAA9-8126-4683-81C9-23837D8DDB02}" srcOrd="8" destOrd="0" presId="urn:microsoft.com/office/officeart/2005/8/layout/list1"/>
    <dgm:cxn modelId="{C4C3B3AC-BFCF-42AF-A27E-5B5E48A21801}" type="presParOf" srcId="{539EAAA9-8126-4683-81C9-23837D8DDB02}" destId="{18E58C7D-62DE-4250-9249-F5EEE2ED08C4}" srcOrd="0" destOrd="0" presId="urn:microsoft.com/office/officeart/2005/8/layout/list1"/>
    <dgm:cxn modelId="{532D2277-0EC4-4B52-8378-6DB2A6F62BC9}" type="presParOf" srcId="{539EAAA9-8126-4683-81C9-23837D8DDB02}" destId="{1C4CABAC-AF11-45F3-9193-C4AE592B31B9}" srcOrd="1" destOrd="0" presId="urn:microsoft.com/office/officeart/2005/8/layout/list1"/>
    <dgm:cxn modelId="{5376481A-F643-482E-934D-9EF50882179D}" type="presParOf" srcId="{8ACD523B-4827-4642-8228-4E256396EA15}" destId="{0782CFA0-52B1-4084-BC48-AC65CDBA1A08}" srcOrd="9" destOrd="0" presId="urn:microsoft.com/office/officeart/2005/8/layout/list1"/>
    <dgm:cxn modelId="{46D6EA21-A418-40F8-8C12-56AB280A37B8}" type="presParOf" srcId="{8ACD523B-4827-4642-8228-4E256396EA15}" destId="{6C498867-88D0-45CA-88D8-F308D6386227}" srcOrd="10" destOrd="0" presId="urn:microsoft.com/office/officeart/2005/8/layout/list1"/>
    <dgm:cxn modelId="{F31018EF-4D9D-4C8C-B4D5-BE83F445EDC7}" type="presParOf" srcId="{8ACD523B-4827-4642-8228-4E256396EA15}" destId="{6A6319AB-F58D-4C0D-A425-82C8ECA603EE}" srcOrd="11" destOrd="0" presId="urn:microsoft.com/office/officeart/2005/8/layout/list1"/>
    <dgm:cxn modelId="{2D96FE4D-601E-40C2-A121-A79D670CB7E2}" type="presParOf" srcId="{8ACD523B-4827-4642-8228-4E256396EA15}" destId="{491AEC6D-07A9-41C8-BB38-1ECADD248142}" srcOrd="12" destOrd="0" presId="urn:microsoft.com/office/officeart/2005/8/layout/list1"/>
    <dgm:cxn modelId="{05AACC68-174F-4A13-8670-5E995C8034CC}" type="presParOf" srcId="{491AEC6D-07A9-41C8-BB38-1ECADD248142}" destId="{605295CE-B8DF-42B6-AA5C-17EBEC1569E0}" srcOrd="0" destOrd="0" presId="urn:microsoft.com/office/officeart/2005/8/layout/list1"/>
    <dgm:cxn modelId="{586E3CBC-CAD7-4358-BB4A-1B2E02B0FA61}" type="presParOf" srcId="{491AEC6D-07A9-41C8-BB38-1ECADD248142}" destId="{8C6D55FB-6287-414D-B8E9-493B621907EA}" srcOrd="1" destOrd="0" presId="urn:microsoft.com/office/officeart/2005/8/layout/list1"/>
    <dgm:cxn modelId="{9AF776BB-FF64-423D-83C9-F83F81B357E1}" type="presParOf" srcId="{8ACD523B-4827-4642-8228-4E256396EA15}" destId="{E7035394-8C34-48B1-9FEA-6A96490307D0}" srcOrd="13" destOrd="0" presId="urn:microsoft.com/office/officeart/2005/8/layout/list1"/>
    <dgm:cxn modelId="{3A238FE8-B39B-4FDD-AE8A-3DC7150E3F43}" type="presParOf" srcId="{8ACD523B-4827-4642-8228-4E256396EA15}" destId="{580F5912-A1A4-41CA-9EED-EA36455F189C}" srcOrd="14" destOrd="0" presId="urn:microsoft.com/office/officeart/2005/8/layout/list1"/>
    <dgm:cxn modelId="{6414E5AC-5032-427F-A6E1-5197D1984A37}" type="presParOf" srcId="{8ACD523B-4827-4642-8228-4E256396EA15}" destId="{D41A25D6-059E-4437-8C7C-93A9F8056EEA}" srcOrd="15" destOrd="0" presId="urn:microsoft.com/office/officeart/2005/8/layout/list1"/>
    <dgm:cxn modelId="{A8E26C08-606F-4D47-86F1-12950DB24914}" type="presParOf" srcId="{8ACD523B-4827-4642-8228-4E256396EA15}" destId="{490522DD-2765-460B-83FE-51441581263C}" srcOrd="16" destOrd="0" presId="urn:microsoft.com/office/officeart/2005/8/layout/list1"/>
    <dgm:cxn modelId="{E8C487E6-0D15-49C3-A436-C7D45A507C81}" type="presParOf" srcId="{490522DD-2765-460B-83FE-51441581263C}" destId="{A37BC874-1508-4F53-8216-93AFB148BDF1}" srcOrd="0" destOrd="0" presId="urn:microsoft.com/office/officeart/2005/8/layout/list1"/>
    <dgm:cxn modelId="{282D8E73-095A-4BB6-A15C-3E1258ADBAC3}" type="presParOf" srcId="{490522DD-2765-460B-83FE-51441581263C}" destId="{B420D2EF-54BF-484A-9822-7411E9F90E6C}" srcOrd="1" destOrd="0" presId="urn:microsoft.com/office/officeart/2005/8/layout/list1"/>
    <dgm:cxn modelId="{B4503BD9-25DE-4410-808A-14711FCBA063}" type="presParOf" srcId="{8ACD523B-4827-4642-8228-4E256396EA15}" destId="{3C432BDD-4AD3-4BE1-B0F5-2FFC247755BE}" srcOrd="17" destOrd="0" presId="urn:microsoft.com/office/officeart/2005/8/layout/list1"/>
    <dgm:cxn modelId="{E5D38FE3-0184-4EA2-AB0D-1FB656A34A85}" type="presParOf" srcId="{8ACD523B-4827-4642-8228-4E256396EA15}" destId="{575CF163-6616-466D-AC51-286D51FA6FA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6E47E4-2D04-4083-A7E2-684616C5BE5E}">
      <dsp:nvSpPr>
        <dsp:cNvPr id="0" name=""/>
        <dsp:cNvSpPr/>
      </dsp:nvSpPr>
      <dsp:spPr>
        <a:xfrm>
          <a:off x="146843" y="259688"/>
          <a:ext cx="3168402" cy="504000"/>
        </a:xfrm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78402B-D50C-4096-BE17-BA941E0405C8}">
      <dsp:nvSpPr>
        <dsp:cNvPr id="0" name=""/>
        <dsp:cNvSpPr/>
      </dsp:nvSpPr>
      <dsp:spPr>
        <a:xfrm>
          <a:off x="201930" y="48981"/>
          <a:ext cx="2827020" cy="590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細明體" pitchFamily="49" charset="-120"/>
              <a:ea typeface="細明體" pitchFamily="49" charset="-120"/>
            </a:rPr>
            <a:t>電阻式觸控面板</a:t>
          </a:r>
          <a:endParaRPr lang="zh-TW" altLang="en-US" sz="2400" kern="1200" dirty="0">
            <a:latin typeface="細明體" pitchFamily="49" charset="-120"/>
            <a:ea typeface="細明體" pitchFamily="49" charset="-120"/>
          </a:endParaRPr>
        </a:p>
      </dsp:txBody>
      <dsp:txXfrm>
        <a:off x="230751" y="77802"/>
        <a:ext cx="2769378" cy="532758"/>
      </dsp:txXfrm>
    </dsp:sp>
    <dsp:sp modelId="{26CFBAD5-1690-415E-B47B-84530C0FDFE8}">
      <dsp:nvSpPr>
        <dsp:cNvPr id="0" name=""/>
        <dsp:cNvSpPr/>
      </dsp:nvSpPr>
      <dsp:spPr>
        <a:xfrm>
          <a:off x="146843" y="1166888"/>
          <a:ext cx="3168402" cy="504000"/>
        </a:xfrm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DF4B4E-1471-418B-9775-C8A2B5CF1AF2}">
      <dsp:nvSpPr>
        <dsp:cNvPr id="0" name=""/>
        <dsp:cNvSpPr/>
      </dsp:nvSpPr>
      <dsp:spPr>
        <a:xfrm>
          <a:off x="201930" y="956181"/>
          <a:ext cx="2827020" cy="590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細明體" pitchFamily="49" charset="-120"/>
              <a:ea typeface="細明體" pitchFamily="49" charset="-120"/>
            </a:rPr>
            <a:t>電容式觸控面板</a:t>
          </a:r>
          <a:endParaRPr lang="zh-TW" altLang="en-US" sz="2400" kern="1200" dirty="0">
            <a:latin typeface="細明體" pitchFamily="49" charset="-120"/>
            <a:ea typeface="細明體" pitchFamily="49" charset="-120"/>
          </a:endParaRPr>
        </a:p>
      </dsp:txBody>
      <dsp:txXfrm>
        <a:off x="230751" y="985002"/>
        <a:ext cx="2769378" cy="532758"/>
      </dsp:txXfrm>
    </dsp:sp>
    <dsp:sp modelId="{6C498867-88D0-45CA-88D8-F308D6386227}">
      <dsp:nvSpPr>
        <dsp:cNvPr id="0" name=""/>
        <dsp:cNvSpPr/>
      </dsp:nvSpPr>
      <dsp:spPr>
        <a:xfrm>
          <a:off x="146843" y="2074088"/>
          <a:ext cx="3168402" cy="504000"/>
        </a:xfrm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C4CABAC-AF11-45F3-9193-C4AE592B31B9}">
      <dsp:nvSpPr>
        <dsp:cNvPr id="0" name=""/>
        <dsp:cNvSpPr/>
      </dsp:nvSpPr>
      <dsp:spPr>
        <a:xfrm>
          <a:off x="201930" y="1863381"/>
          <a:ext cx="2827020" cy="5904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細明體" pitchFamily="49" charset="-120"/>
              <a:ea typeface="細明體" pitchFamily="49" charset="-120"/>
            </a:rPr>
            <a:t>音波式觸控面板</a:t>
          </a:r>
          <a:endParaRPr lang="zh-TW" altLang="en-US" sz="2400" kern="1200" dirty="0">
            <a:latin typeface="細明體" pitchFamily="49" charset="-120"/>
            <a:ea typeface="細明體" pitchFamily="49" charset="-120"/>
          </a:endParaRPr>
        </a:p>
      </dsp:txBody>
      <dsp:txXfrm>
        <a:off x="230751" y="1892202"/>
        <a:ext cx="2769378" cy="532758"/>
      </dsp:txXfrm>
    </dsp:sp>
    <dsp:sp modelId="{580F5912-A1A4-41CA-9EED-EA36455F189C}">
      <dsp:nvSpPr>
        <dsp:cNvPr id="0" name=""/>
        <dsp:cNvSpPr/>
      </dsp:nvSpPr>
      <dsp:spPr>
        <a:xfrm>
          <a:off x="146843" y="2981288"/>
          <a:ext cx="3168402" cy="504000"/>
        </a:xfrm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6D55FB-6287-414D-B8E9-493B621907EA}">
      <dsp:nvSpPr>
        <dsp:cNvPr id="0" name=""/>
        <dsp:cNvSpPr/>
      </dsp:nvSpPr>
      <dsp:spPr>
        <a:xfrm>
          <a:off x="201930" y="2770581"/>
          <a:ext cx="2827020" cy="5904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細明體" pitchFamily="49" charset="-120"/>
              <a:ea typeface="細明體" pitchFamily="49" charset="-120"/>
            </a:rPr>
            <a:t>光學式觸控面板</a:t>
          </a:r>
          <a:endParaRPr lang="zh-TW" altLang="en-US" sz="2400" kern="1200" dirty="0">
            <a:latin typeface="細明體" pitchFamily="49" charset="-120"/>
            <a:ea typeface="細明體" pitchFamily="49" charset="-120"/>
          </a:endParaRPr>
        </a:p>
      </dsp:txBody>
      <dsp:txXfrm>
        <a:off x="230751" y="2799402"/>
        <a:ext cx="2769378" cy="532758"/>
      </dsp:txXfrm>
    </dsp:sp>
    <dsp:sp modelId="{575CF163-6616-466D-AC51-286D51FA6FAB}">
      <dsp:nvSpPr>
        <dsp:cNvPr id="0" name=""/>
        <dsp:cNvSpPr/>
      </dsp:nvSpPr>
      <dsp:spPr>
        <a:xfrm>
          <a:off x="146843" y="3888489"/>
          <a:ext cx="3168402" cy="504000"/>
        </a:xfrm>
        <a:prstGeom prst="round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9525" cap="flat" cmpd="sng" algn="ctr">
          <a:noFill/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420D2EF-54BF-484A-9822-7411E9F90E6C}">
      <dsp:nvSpPr>
        <dsp:cNvPr id="0" name=""/>
        <dsp:cNvSpPr/>
      </dsp:nvSpPr>
      <dsp:spPr>
        <a:xfrm>
          <a:off x="201930" y="3677781"/>
          <a:ext cx="2827020" cy="59040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855" tIns="0" rIns="106855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細明體" pitchFamily="49" charset="-120"/>
              <a:ea typeface="細明體" pitchFamily="49" charset="-120"/>
            </a:rPr>
            <a:t>電磁式觸控面板</a:t>
          </a:r>
          <a:endParaRPr lang="zh-TW" altLang="en-US" sz="2400" kern="1200" dirty="0">
            <a:latin typeface="細明體" pitchFamily="49" charset="-120"/>
            <a:ea typeface="細明體" pitchFamily="49" charset="-120"/>
          </a:endParaRPr>
        </a:p>
      </dsp:txBody>
      <dsp:txXfrm>
        <a:off x="230751" y="3706602"/>
        <a:ext cx="27693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標楷體" pitchFamily="65" charset="-120"/>
              </a:defRPr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標楷體" pitchFamily="65" charset="-120"/>
              </a:defRPr>
            </a:lvl1pPr>
          </a:lstStyle>
          <a:p>
            <a:fld id="{CBAA15C8-E843-4E4F-8A25-8DEFF9328FD2}" type="datetimeFigureOut">
              <a:rPr lang="zh-TW" altLang="en-US" smtClean="0"/>
              <a:pPr/>
              <a:t>2012/08/07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標楷體" pitchFamily="65" charset="-12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標楷體" pitchFamily="65" charset="-120"/>
              </a:defRPr>
            </a:lvl1pPr>
          </a:lstStyle>
          <a:p>
            <a:fld id="{738389F6-9824-477A-82DC-407C7B8039A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626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標楷體" pitchFamily="65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標楷體" pitchFamily="65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標楷體" pitchFamily="65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標楷體" pitchFamily="65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標楷體" pitchFamily="65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ED42C-95D2-4CE9-8061-3AAD5CAAB924}" type="datetime1">
              <a:rPr lang="zh-TW" altLang="en-US" smtClean="0"/>
              <a:t>2012/08/07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82B77-8944-434F-B7DD-8B8655204DA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8073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標楷體" pitchFamily="65" charset="-120"/>
              </a:defRPr>
            </a:lvl1pPr>
          </a:lstStyle>
          <a:p>
            <a:fld id="{A2CACC5C-11DF-4B73-8230-E1299E21B72D}" type="datetime1">
              <a:rPr lang="zh-TW" altLang="en-US" smtClean="0"/>
              <a:t>2012/08/07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標楷體" pitchFamily="65" charset="-12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標楷體" pitchFamily="65" charset="-120"/>
              </a:defRPr>
            </a:lvl1pPr>
          </a:lstStyle>
          <a:p>
            <a:fld id="{E4B82B77-8944-434F-B7DD-8B8655204DA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7372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標楷體" pitchFamily="65" charset="-12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標楷體" pitchFamily="65" charset="-12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標楷體" pitchFamily="65" charset="-12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標楷體" pitchFamily="65" charset="-12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標楷體" pitchFamily="65" charset="-12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標楷體" pitchFamily="65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zh-TW" altLang="zh-TW" smtClean="0"/>
              <a:t>觸控式面板</a:t>
            </a:r>
            <a:endParaRPr lang="zh-TW" alt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52" b="97691" l="2148" r="100000">
                        <a14:foregroundMark x1="75973" y1="44156" x2="82013" y2="51371"/>
                        <a14:foregroundMark x1="59060" y1="14719" x2="94765" y2="191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87824" y="820986"/>
            <a:ext cx="5676900" cy="5280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452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觸控原理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r>
              <a:rPr lang="zh-TW" altLang="zh-TW" smtClean="0">
                <a:latin typeface="標楷體" pitchFamily="65" charset="-120"/>
                <a:ea typeface="標楷體" pitchFamily="65" charset="-120"/>
              </a:rPr>
              <a:t>當手指觸碰</a:t>
            </a:r>
            <a:r>
              <a:rPr lang="en-US" altLang="zh-TW" smtClean="0">
                <a:latin typeface="標楷體" pitchFamily="65" charset="-120"/>
                <a:ea typeface="標楷體" pitchFamily="65" charset="-120"/>
              </a:rPr>
              <a:t>Sensor</a:t>
            </a:r>
            <a:r>
              <a:rPr lang="zh-TW" altLang="zh-TW" smtClean="0">
                <a:latin typeface="標楷體" pitchFamily="65" charset="-120"/>
                <a:ea typeface="標楷體" pitchFamily="65" charset="-120"/>
              </a:rPr>
              <a:t>時，會有一類比訊號輸出，由控制器將類比訊號轉換為電腦可以接受的數位訊號，再經由電腦裡的觸控驅動程式整合各元件編譯，最後由顯示卡輸出螢幕訊號在螢幕上顯示出</a:t>
            </a:r>
            <a:r>
              <a:rPr lang="zh-TW" altLang="zh-TW" smtClean="0"/>
              <a:t>所觸碰的位置。</a:t>
            </a:r>
            <a:r>
              <a:rPr lang="en-US" altLang="zh-TW" smtClean="0"/>
              <a:t/>
            </a:r>
            <a:br>
              <a:rPr lang="en-US" altLang="zh-TW" smtClean="0"/>
            </a:br>
            <a:endParaRPr lang="zh-TW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3287603" cy="319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21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18" y="1975043"/>
            <a:ext cx="2895600" cy="281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圓角矩形 1"/>
          <p:cNvSpPr/>
          <p:nvPr/>
        </p:nvSpPr>
        <p:spPr>
          <a:xfrm>
            <a:off x="4499992" y="1850863"/>
            <a:ext cx="1368152" cy="100811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TW" altLang="en-US" b="1">
                <a:latin typeface="標楷體" pitchFamily="65" charset="-120"/>
                <a:ea typeface="標楷體" pitchFamily="65" charset="-120"/>
              </a:rPr>
              <a:t>觸控式</a:t>
            </a:r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螢幕</a:t>
            </a:r>
            <a:r>
              <a:rPr lang="en-US" altLang="zh-TW" b="1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b="1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控制器</a:t>
            </a:r>
            <a:endParaRPr lang="zh-TW" altLang="en-US" b="1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4499992" y="3851755"/>
            <a:ext cx="1368152" cy="1311475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TW" altLang="en-US" b="1">
                <a:latin typeface="標楷體" pitchFamily="65" charset="-120"/>
                <a:ea typeface="標楷體" pitchFamily="65" charset="-120"/>
              </a:rPr>
              <a:t>觸控</a:t>
            </a:r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式感應</a:t>
            </a:r>
            <a:r>
              <a:rPr lang="en-US" altLang="zh-TW" b="1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b="1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控制器</a:t>
            </a:r>
            <a:endParaRPr lang="en-US" altLang="zh-TW" b="1" smtClean="0">
              <a:latin typeface="標楷體" pitchFamily="65" charset="-120"/>
              <a:ea typeface="標楷體" pitchFamily="65" charset="-120"/>
            </a:endParaRPr>
          </a:p>
          <a:p>
            <a:pPr algn="ctr"/>
            <a:endParaRPr lang="zh-TW" altLang="en-US" b="1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圓柱 3"/>
          <p:cNvSpPr/>
          <p:nvPr/>
        </p:nvSpPr>
        <p:spPr>
          <a:xfrm>
            <a:off x="4716016" y="4683633"/>
            <a:ext cx="936104" cy="432048"/>
          </a:xfrm>
          <a:prstGeom prst="can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效果</a:t>
            </a:r>
            <a:endParaRPr lang="zh-TW" altLang="en-US" b="1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圓角矩形 5"/>
          <p:cNvSpPr/>
          <p:nvPr/>
        </p:nvSpPr>
        <p:spPr>
          <a:xfrm>
            <a:off x="4355976" y="1547500"/>
            <a:ext cx="1728192" cy="396044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ea typeface="標楷體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4211960" y="553929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整合或分離</a:t>
            </a:r>
            <a:endParaRPr lang="zh-TW" altLang="en-US" b="1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圓角矩形 8"/>
          <p:cNvSpPr/>
          <p:nvPr/>
        </p:nvSpPr>
        <p:spPr>
          <a:xfrm>
            <a:off x="7164288" y="1547500"/>
            <a:ext cx="1224136" cy="3960440"/>
          </a:xfrm>
          <a:prstGeom prst="round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主應用程式或嵌入式應用程式</a:t>
            </a:r>
            <a:endParaRPr lang="zh-TW" altLang="en-US" b="1"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6084168" y="2411596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>
            <a:off x="3275856" y="2411596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單箭頭接點 12"/>
          <p:cNvCxnSpPr/>
          <p:nvPr/>
        </p:nvCxnSpPr>
        <p:spPr>
          <a:xfrm flipH="1">
            <a:off x="3275856" y="4355812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flipH="1">
            <a:off x="6084168" y="4355812"/>
            <a:ext cx="108012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642797" y="1717534"/>
            <a:ext cx="133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b="1" smtClean="0">
                <a:latin typeface="標楷體" pitchFamily="65" charset="-120"/>
                <a:ea typeface="標楷體" pitchFamily="65" charset="-120"/>
              </a:rPr>
              <a:t>觸控式螢幕</a:t>
            </a:r>
            <a:endParaRPr lang="zh-TW" altLang="en-US">
              <a:ea typeface="標楷體" pitchFamily="65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3349689" y="2077920"/>
            <a:ext cx="9324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觸控定位</a:t>
            </a:r>
            <a:endParaRPr lang="zh-TW" altLang="en-US" sz="1600">
              <a:ea typeface="標楷體" pitchFamily="65" charset="-12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3349689" y="4489190"/>
            <a:ext cx="9324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觸控</a:t>
            </a:r>
            <a:r>
              <a:rPr lang="en-US" altLang="zh-TW" sz="1600" b="1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1600" b="1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反饋刺激</a:t>
            </a:r>
            <a:endParaRPr lang="zh-TW" altLang="en-US" sz="1600">
              <a:ea typeface="標楷體" pitchFamily="65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158001" y="4507492"/>
            <a:ext cx="9324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選中的</a:t>
            </a:r>
            <a:r>
              <a:rPr lang="en-US" altLang="zh-TW" sz="1600" b="1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1600" b="1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觸控效果</a:t>
            </a:r>
            <a:endParaRPr lang="zh-TW" altLang="en-US" sz="1600">
              <a:ea typeface="標楷體" pitchFamily="65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6158000" y="1948366"/>
            <a:ext cx="9324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觸控定位</a:t>
            </a:r>
            <a:endParaRPr lang="zh-TW" altLang="en-US" sz="1600">
              <a:ea typeface="標楷體" pitchFamily="65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158001" y="2492896"/>
            <a:ext cx="93245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TW" sz="1600" b="1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1600" b="1" smtClean="0">
                <a:latin typeface="標楷體" pitchFamily="65" charset="-120"/>
                <a:ea typeface="標楷體" pitchFamily="65" charset="-120"/>
              </a:rPr>
              <a:t>數位訊號</a:t>
            </a:r>
            <a:r>
              <a:rPr lang="en-US" altLang="zh-TW" sz="1600" b="1" smtClean="0">
                <a:latin typeface="標楷體" pitchFamily="65" charset="-120"/>
                <a:ea typeface="標楷體" pitchFamily="65" charset="-120"/>
              </a:rPr>
              <a:t>)</a:t>
            </a:r>
            <a:endParaRPr lang="zh-TW" altLang="en-US" sz="1600">
              <a:ea typeface="標楷體" pitchFamily="65" charset="-120"/>
            </a:endParaRPr>
          </a:p>
        </p:txBody>
      </p:sp>
      <p:sp>
        <p:nvSpPr>
          <p:cNvPr id="15" name="標題 1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zh-TW" altLang="en-US" smtClean="0"/>
              <a:t>觸控原理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51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zh-TW" altLang="zh-TW" dirty="0" smtClean="0"/>
              <a:t>依構造和感測形式區分</a:t>
            </a:r>
            <a:endParaRPr lang="zh-TW" altLang="en-US" dirty="0"/>
          </a:p>
        </p:txBody>
      </p:sp>
      <p:graphicFrame>
        <p:nvGraphicFramePr>
          <p:cNvPr id="7" name="內容版面配置區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7136634"/>
              </p:ext>
            </p:extLst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530600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9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36" y="548680"/>
            <a:ext cx="3406775" cy="278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000" y="178165"/>
            <a:ext cx="3787775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724719"/>
            <a:ext cx="2797175" cy="227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075" y="4077072"/>
            <a:ext cx="3695700" cy="2582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4727"/>
            <a:ext cx="3944937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08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DC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556</TotalTime>
  <Words>137</Words>
  <Application>Microsoft Office PowerPoint</Application>
  <PresentationFormat>如螢幕大小 (4:3)</PresentationFormat>
  <Paragraphs>21</Paragraphs>
  <Slides>5</Slides>
  <Notes>0</Notes>
  <HiddenSlides>1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Office 佈景主題</vt:lpstr>
      <vt:lpstr>觸控式面板</vt:lpstr>
      <vt:lpstr>觸控原理</vt:lpstr>
      <vt:lpstr>觸控原理</vt:lpstr>
      <vt:lpstr>依構造和感測形式區分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MAYLIN</dc:creator>
  <cp:lastModifiedBy>陳淑卿</cp:lastModifiedBy>
  <cp:revision>46</cp:revision>
  <dcterms:created xsi:type="dcterms:W3CDTF">2012-07-19T22:22:06Z</dcterms:created>
  <dcterms:modified xsi:type="dcterms:W3CDTF">2012-08-07T07:36:52Z</dcterms:modified>
</cp:coreProperties>
</file>