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9" r:id="rId2"/>
    <p:sldMasterId id="2147483814" r:id="rId3"/>
    <p:sldMasterId id="2147483826" r:id="rId4"/>
  </p:sldMasterIdLst>
  <p:notesMasterIdLst>
    <p:notesMasterId r:id="rId8"/>
  </p:notesMasterIdLst>
  <p:sldIdLst>
    <p:sldId id="256" r:id="rId5"/>
    <p:sldId id="257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3" end="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49" autoAdjust="0"/>
    <p:restoredTop sz="63722" autoAdjust="0"/>
  </p:normalViewPr>
  <p:slideViewPr>
    <p:cSldViewPr showGuides="1">
      <p:cViewPr>
        <p:scale>
          <a:sx n="90" d="100"/>
          <a:sy n="90" d="100"/>
        </p:scale>
        <p:origin x="-72" y="-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A76607-15AB-4AFC-8367-857399052519}" type="doc">
      <dgm:prSet loTypeId="urn:microsoft.com/office/officeart/2005/8/layout/vLis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1F68B2B6-7577-4EFC-995C-A1A211CA8617}">
      <dgm:prSet custT="1"/>
      <dgm:spPr/>
      <dgm:t>
        <a:bodyPr/>
        <a:lstStyle/>
        <a:p>
          <a:pPr rtl="0"/>
          <a:r>
            <a:rPr lang="zh-TW" alt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智　　慧</a:t>
          </a:r>
          <a:endParaRPr lang="zh-TW" altLang="en-US" sz="3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AC8BA24-6F9C-4F2E-BD4A-4AD9A3A62FD2}" type="parTrans" cxnId="{ABBC06B2-F654-49A8-A37D-C9CC5FB6F23E}">
      <dgm:prSet/>
      <dgm:spPr/>
      <dgm:t>
        <a:bodyPr/>
        <a:lstStyle/>
        <a:p>
          <a:endParaRPr lang="zh-TW" altLang="en-US"/>
        </a:p>
      </dgm:t>
    </dgm:pt>
    <dgm:pt modelId="{DB67944D-BBD6-4AFC-B1E3-4E6E457A636C}" type="sibTrans" cxnId="{ABBC06B2-F654-49A8-A37D-C9CC5FB6F23E}">
      <dgm:prSet/>
      <dgm:spPr/>
      <dgm:t>
        <a:bodyPr/>
        <a:lstStyle/>
        <a:p>
          <a:endParaRPr lang="zh-TW" altLang="en-US"/>
        </a:p>
      </dgm:t>
    </dgm:pt>
    <dgm:pt modelId="{2294A316-91F7-4044-8ABC-64FC1AD5B2C1}">
      <dgm:prSet custT="1"/>
      <dgm:spPr/>
      <dgm:t>
        <a:bodyPr/>
        <a:lstStyle/>
        <a:p>
          <a:pPr rtl="0"/>
          <a:r>
            <a:rPr lang="zh-TW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創　　新 </a:t>
          </a:r>
          <a:endParaRPr lang="zh-TW" altLang="en-US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02D4FFE7-D535-4109-8E9C-8ACD40A7C1C0}" type="parTrans" cxnId="{A949EFB6-088F-4E52-B1A3-450259AE5A6E}">
      <dgm:prSet/>
      <dgm:spPr/>
      <dgm:t>
        <a:bodyPr/>
        <a:lstStyle/>
        <a:p>
          <a:endParaRPr lang="zh-TW" altLang="en-US"/>
        </a:p>
      </dgm:t>
    </dgm:pt>
    <dgm:pt modelId="{7C5A07B2-A929-4042-8097-78567D8B4B48}" type="sibTrans" cxnId="{A949EFB6-088F-4E52-B1A3-450259AE5A6E}">
      <dgm:prSet/>
      <dgm:spPr/>
      <dgm:t>
        <a:bodyPr/>
        <a:lstStyle/>
        <a:p>
          <a:endParaRPr lang="zh-TW" altLang="en-US"/>
        </a:p>
      </dgm:t>
    </dgm:pt>
    <dgm:pt modelId="{A782FA89-81AD-4B25-A8E5-754990A47640}">
      <dgm:prSet custT="1"/>
      <dgm:spPr/>
      <dgm:t>
        <a:bodyPr/>
        <a:lstStyle/>
        <a:p>
          <a:pPr rtl="0"/>
          <a:r>
            <a:rPr lang="zh-TW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驅動未來</a:t>
          </a:r>
          <a:endParaRPr lang="zh-TW" altLang="en-US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D87A285-FFD7-4CD6-8DE4-E01ACACDFC4A}" type="parTrans" cxnId="{79640A95-9B7B-42D1-B589-317A9397F600}">
      <dgm:prSet/>
      <dgm:spPr/>
      <dgm:t>
        <a:bodyPr/>
        <a:lstStyle/>
        <a:p>
          <a:endParaRPr lang="zh-TW" altLang="en-US"/>
        </a:p>
      </dgm:t>
    </dgm:pt>
    <dgm:pt modelId="{EB396C68-704B-406A-A108-7D77B4681EED}" type="sibTrans" cxnId="{79640A95-9B7B-42D1-B589-317A9397F600}">
      <dgm:prSet/>
      <dgm:spPr/>
      <dgm:t>
        <a:bodyPr/>
        <a:lstStyle/>
        <a:p>
          <a:endParaRPr lang="zh-TW" altLang="en-US"/>
        </a:p>
      </dgm:t>
    </dgm:pt>
    <dgm:pt modelId="{791DC523-1B58-4C2F-A805-FAD363473EFC}" type="pres">
      <dgm:prSet presAssocID="{A8A76607-15AB-4AFC-8367-85739905251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9D00725D-8619-4EB3-875F-790CF316D33E}" type="pres">
      <dgm:prSet presAssocID="{1F68B2B6-7577-4EFC-995C-A1A211CA8617}" presName="composite" presStyleCnt="0"/>
      <dgm:spPr/>
    </dgm:pt>
    <dgm:pt modelId="{5567114E-2525-4818-9E93-949FBA4F0274}" type="pres">
      <dgm:prSet presAssocID="{1F68B2B6-7577-4EFC-995C-A1A211CA8617}" presName="imgShp" presStyleLbl="fgImgPlace1" presStyleIdx="0" presStyleCnt="3" custLinFactNeighborX="-2015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TW" altLang="en-US"/>
        </a:p>
      </dgm:t>
    </dgm:pt>
    <dgm:pt modelId="{6D4505FB-A4F3-49DD-A8FF-E04B07CDE7D8}" type="pres">
      <dgm:prSet presAssocID="{1F68B2B6-7577-4EFC-995C-A1A211CA8617}" presName="txShp" presStyleLbl="node1" presStyleIdx="0" presStyleCnt="3" custScaleX="123531">
        <dgm:presLayoutVars>
          <dgm:bulletEnabled val="1"/>
        </dgm:presLayoutVars>
      </dgm:prSet>
      <dgm:spPr>
        <a:prstGeom prst="verticalScroll">
          <a:avLst/>
        </a:prstGeom>
      </dgm:spPr>
      <dgm:t>
        <a:bodyPr/>
        <a:lstStyle/>
        <a:p>
          <a:endParaRPr lang="zh-TW" altLang="en-US"/>
        </a:p>
      </dgm:t>
    </dgm:pt>
    <dgm:pt modelId="{91309871-4E1F-4E45-BACC-F4BAD8EA919A}" type="pres">
      <dgm:prSet presAssocID="{DB67944D-BBD6-4AFC-B1E3-4E6E457A636C}" presName="spacing" presStyleCnt="0"/>
      <dgm:spPr/>
    </dgm:pt>
    <dgm:pt modelId="{ACCCB8FA-6D97-44BB-8747-2515C1EABF18}" type="pres">
      <dgm:prSet presAssocID="{2294A316-91F7-4044-8ABC-64FC1AD5B2C1}" presName="composite" presStyleCnt="0"/>
      <dgm:spPr/>
    </dgm:pt>
    <dgm:pt modelId="{8FAEDAA1-788B-45FC-969B-FAE78E6FBEE8}" type="pres">
      <dgm:prSet presAssocID="{2294A316-91F7-4044-8ABC-64FC1AD5B2C1}" presName="imgShp" presStyleLbl="fgImgPlace1" presStyleIdx="1" presStyleCnt="3" custLinFactNeighborX="-2015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TW" altLang="en-US"/>
        </a:p>
      </dgm:t>
    </dgm:pt>
    <dgm:pt modelId="{AC1BB182-8F83-497D-ABC0-83A655182CD8}" type="pres">
      <dgm:prSet presAssocID="{2294A316-91F7-4044-8ABC-64FC1AD5B2C1}" presName="txShp" presStyleLbl="node1" presStyleIdx="1" presStyleCnt="3" custScaleX="123531">
        <dgm:presLayoutVars>
          <dgm:bulletEnabled val="1"/>
        </dgm:presLayoutVars>
      </dgm:prSet>
      <dgm:spPr>
        <a:prstGeom prst="verticalScroll">
          <a:avLst/>
        </a:prstGeom>
      </dgm:spPr>
      <dgm:t>
        <a:bodyPr/>
        <a:lstStyle/>
        <a:p>
          <a:endParaRPr lang="zh-TW" altLang="en-US"/>
        </a:p>
      </dgm:t>
    </dgm:pt>
    <dgm:pt modelId="{B58F6355-B3DE-491F-A4A8-F0F0211954F9}" type="pres">
      <dgm:prSet presAssocID="{7C5A07B2-A929-4042-8097-78567D8B4B48}" presName="spacing" presStyleCnt="0"/>
      <dgm:spPr/>
    </dgm:pt>
    <dgm:pt modelId="{2C6430E5-8E18-445D-9F29-13408E8A6061}" type="pres">
      <dgm:prSet presAssocID="{A782FA89-81AD-4B25-A8E5-754990A47640}" presName="composite" presStyleCnt="0"/>
      <dgm:spPr/>
    </dgm:pt>
    <dgm:pt modelId="{544B4156-518A-495C-A3F8-09363BD3F08B}" type="pres">
      <dgm:prSet presAssocID="{A782FA89-81AD-4B25-A8E5-754990A47640}" presName="imgShp" presStyleLbl="fgImgPlace1" presStyleIdx="2" presStyleCnt="3" custLinFactNeighborX="-2015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TW" altLang="en-US"/>
        </a:p>
      </dgm:t>
    </dgm:pt>
    <dgm:pt modelId="{C0E27034-A70C-46A1-A4A9-A0B29D8EA398}" type="pres">
      <dgm:prSet presAssocID="{A782FA89-81AD-4B25-A8E5-754990A47640}" presName="txShp" presStyleLbl="node1" presStyleIdx="2" presStyleCnt="3" custScaleX="123531">
        <dgm:presLayoutVars>
          <dgm:bulletEnabled val="1"/>
        </dgm:presLayoutVars>
      </dgm:prSet>
      <dgm:spPr>
        <a:prstGeom prst="verticalScroll">
          <a:avLst/>
        </a:prstGeom>
      </dgm:spPr>
      <dgm:t>
        <a:bodyPr/>
        <a:lstStyle/>
        <a:p>
          <a:endParaRPr lang="zh-TW" altLang="en-US"/>
        </a:p>
      </dgm:t>
    </dgm:pt>
  </dgm:ptLst>
  <dgm:cxnLst>
    <dgm:cxn modelId="{E5991519-60FE-4197-A09F-DA6A63923F11}" type="presOf" srcId="{2294A316-91F7-4044-8ABC-64FC1AD5B2C1}" destId="{AC1BB182-8F83-497D-ABC0-83A655182CD8}" srcOrd="0" destOrd="0" presId="urn:microsoft.com/office/officeart/2005/8/layout/vList3"/>
    <dgm:cxn modelId="{A949EFB6-088F-4E52-B1A3-450259AE5A6E}" srcId="{A8A76607-15AB-4AFC-8367-857399052519}" destId="{2294A316-91F7-4044-8ABC-64FC1AD5B2C1}" srcOrd="1" destOrd="0" parTransId="{02D4FFE7-D535-4109-8E9C-8ACD40A7C1C0}" sibTransId="{7C5A07B2-A929-4042-8097-78567D8B4B48}"/>
    <dgm:cxn modelId="{ABBC06B2-F654-49A8-A37D-C9CC5FB6F23E}" srcId="{A8A76607-15AB-4AFC-8367-857399052519}" destId="{1F68B2B6-7577-4EFC-995C-A1A211CA8617}" srcOrd="0" destOrd="0" parTransId="{BAC8BA24-6F9C-4F2E-BD4A-4AD9A3A62FD2}" sibTransId="{DB67944D-BBD6-4AFC-B1E3-4E6E457A636C}"/>
    <dgm:cxn modelId="{E18E5430-9A20-4AB2-BDBF-2BC7413FAA78}" type="presOf" srcId="{A782FA89-81AD-4B25-A8E5-754990A47640}" destId="{C0E27034-A70C-46A1-A4A9-A0B29D8EA398}" srcOrd="0" destOrd="0" presId="urn:microsoft.com/office/officeart/2005/8/layout/vList3"/>
    <dgm:cxn modelId="{4EFEC74D-661F-48C3-888A-69F15841E7D8}" type="presOf" srcId="{A8A76607-15AB-4AFC-8367-857399052519}" destId="{791DC523-1B58-4C2F-A805-FAD363473EFC}" srcOrd="0" destOrd="0" presId="urn:microsoft.com/office/officeart/2005/8/layout/vList3"/>
    <dgm:cxn modelId="{79640A95-9B7B-42D1-B589-317A9397F600}" srcId="{A8A76607-15AB-4AFC-8367-857399052519}" destId="{A782FA89-81AD-4B25-A8E5-754990A47640}" srcOrd="2" destOrd="0" parTransId="{AD87A285-FFD7-4CD6-8DE4-E01ACACDFC4A}" sibTransId="{EB396C68-704B-406A-A108-7D77B4681EED}"/>
    <dgm:cxn modelId="{C8579580-584C-4590-A0CB-51DD876AEDBC}" type="presOf" srcId="{1F68B2B6-7577-4EFC-995C-A1A211CA8617}" destId="{6D4505FB-A4F3-49DD-A8FF-E04B07CDE7D8}" srcOrd="0" destOrd="0" presId="urn:microsoft.com/office/officeart/2005/8/layout/vList3"/>
    <dgm:cxn modelId="{E03BDC81-D76C-48CB-9C8C-6ED540D16574}" type="presParOf" srcId="{791DC523-1B58-4C2F-A805-FAD363473EFC}" destId="{9D00725D-8619-4EB3-875F-790CF316D33E}" srcOrd="0" destOrd="0" presId="urn:microsoft.com/office/officeart/2005/8/layout/vList3"/>
    <dgm:cxn modelId="{15E75396-5482-4445-AA5A-9F69297164B8}" type="presParOf" srcId="{9D00725D-8619-4EB3-875F-790CF316D33E}" destId="{5567114E-2525-4818-9E93-949FBA4F0274}" srcOrd="0" destOrd="0" presId="urn:microsoft.com/office/officeart/2005/8/layout/vList3"/>
    <dgm:cxn modelId="{0B9DB3CA-4AB6-4D30-ADA9-E4A71D9A0D80}" type="presParOf" srcId="{9D00725D-8619-4EB3-875F-790CF316D33E}" destId="{6D4505FB-A4F3-49DD-A8FF-E04B07CDE7D8}" srcOrd="1" destOrd="0" presId="urn:microsoft.com/office/officeart/2005/8/layout/vList3"/>
    <dgm:cxn modelId="{F9358B8C-3FB9-4585-8815-F1A7901F7067}" type="presParOf" srcId="{791DC523-1B58-4C2F-A805-FAD363473EFC}" destId="{91309871-4E1F-4E45-BACC-F4BAD8EA919A}" srcOrd="1" destOrd="0" presId="urn:microsoft.com/office/officeart/2005/8/layout/vList3"/>
    <dgm:cxn modelId="{B4359C68-A49D-49C2-A1AC-D8921C739B82}" type="presParOf" srcId="{791DC523-1B58-4C2F-A805-FAD363473EFC}" destId="{ACCCB8FA-6D97-44BB-8747-2515C1EABF18}" srcOrd="2" destOrd="0" presId="urn:microsoft.com/office/officeart/2005/8/layout/vList3"/>
    <dgm:cxn modelId="{CE5F270B-6C78-4997-B457-9CC54427F815}" type="presParOf" srcId="{ACCCB8FA-6D97-44BB-8747-2515C1EABF18}" destId="{8FAEDAA1-788B-45FC-969B-FAE78E6FBEE8}" srcOrd="0" destOrd="0" presId="urn:microsoft.com/office/officeart/2005/8/layout/vList3"/>
    <dgm:cxn modelId="{B3A1632B-F0A3-4A72-854A-36F8F10CE913}" type="presParOf" srcId="{ACCCB8FA-6D97-44BB-8747-2515C1EABF18}" destId="{AC1BB182-8F83-497D-ABC0-83A655182CD8}" srcOrd="1" destOrd="0" presId="urn:microsoft.com/office/officeart/2005/8/layout/vList3"/>
    <dgm:cxn modelId="{5282C527-AE17-4793-827B-C93D26A19282}" type="presParOf" srcId="{791DC523-1B58-4C2F-A805-FAD363473EFC}" destId="{B58F6355-B3DE-491F-A4A8-F0F0211954F9}" srcOrd="3" destOrd="0" presId="urn:microsoft.com/office/officeart/2005/8/layout/vList3"/>
    <dgm:cxn modelId="{8D74F799-4928-4AEC-93EB-F01440CA74A1}" type="presParOf" srcId="{791DC523-1B58-4C2F-A805-FAD363473EFC}" destId="{2C6430E5-8E18-445D-9F29-13408E8A6061}" srcOrd="4" destOrd="0" presId="urn:microsoft.com/office/officeart/2005/8/layout/vList3"/>
    <dgm:cxn modelId="{09BB07C5-5439-49B7-AF82-2ACED09B82E8}" type="presParOf" srcId="{2C6430E5-8E18-445D-9F29-13408E8A6061}" destId="{544B4156-518A-495C-A3F8-09363BD3F08B}" srcOrd="0" destOrd="0" presId="urn:microsoft.com/office/officeart/2005/8/layout/vList3"/>
    <dgm:cxn modelId="{ABD9F0E0-D583-4629-B61C-7B93007FE9DD}" type="presParOf" srcId="{2C6430E5-8E18-445D-9F29-13408E8A6061}" destId="{C0E27034-A70C-46A1-A4A9-A0B29D8EA398}" srcOrd="1" destOrd="0" presId="urn:microsoft.com/office/officeart/2005/8/layout/vList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4505FB-A4F3-49DD-A8FF-E04B07CDE7D8}">
      <dsp:nvSpPr>
        <dsp:cNvPr id="0" name=""/>
        <dsp:cNvSpPr/>
      </dsp:nvSpPr>
      <dsp:spPr>
        <a:xfrm rot="10800000">
          <a:off x="358986" y="1705"/>
          <a:ext cx="3004649" cy="702391"/>
        </a:xfrm>
        <a:prstGeom prst="verticalScroll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9735" tIns="137160" rIns="256032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智　　慧</a:t>
          </a:r>
          <a:endParaRPr lang="zh-TW" altLang="en-US" sz="3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 rot="10800000">
        <a:off x="446785" y="45604"/>
        <a:ext cx="2829051" cy="570693"/>
      </dsp:txXfrm>
    </dsp:sp>
    <dsp:sp modelId="{5567114E-2525-4818-9E93-949FBA4F0274}">
      <dsp:nvSpPr>
        <dsp:cNvPr id="0" name=""/>
        <dsp:cNvSpPr/>
      </dsp:nvSpPr>
      <dsp:spPr>
        <a:xfrm>
          <a:off x="152396" y="1705"/>
          <a:ext cx="702391" cy="70239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C1BB182-8F83-497D-ABC0-83A655182CD8}">
      <dsp:nvSpPr>
        <dsp:cNvPr id="0" name=""/>
        <dsp:cNvSpPr/>
      </dsp:nvSpPr>
      <dsp:spPr>
        <a:xfrm rot="10800000">
          <a:off x="358986" y="913765"/>
          <a:ext cx="3004649" cy="702391"/>
        </a:xfrm>
        <a:prstGeom prst="verticalScroll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9735" tIns="137160" rIns="256032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創　　新 </a:t>
          </a:r>
          <a:endParaRPr lang="zh-TW" altLang="en-US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 rot="10800000">
        <a:off x="446785" y="957664"/>
        <a:ext cx="2829051" cy="570693"/>
      </dsp:txXfrm>
    </dsp:sp>
    <dsp:sp modelId="{8FAEDAA1-788B-45FC-969B-FAE78E6FBEE8}">
      <dsp:nvSpPr>
        <dsp:cNvPr id="0" name=""/>
        <dsp:cNvSpPr/>
      </dsp:nvSpPr>
      <dsp:spPr>
        <a:xfrm>
          <a:off x="152396" y="913765"/>
          <a:ext cx="702391" cy="70239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0E27034-A70C-46A1-A4A9-A0B29D8EA398}">
      <dsp:nvSpPr>
        <dsp:cNvPr id="0" name=""/>
        <dsp:cNvSpPr/>
      </dsp:nvSpPr>
      <dsp:spPr>
        <a:xfrm rot="10800000">
          <a:off x="358986" y="1825826"/>
          <a:ext cx="3004649" cy="702391"/>
        </a:xfrm>
        <a:prstGeom prst="verticalScroll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9735" tIns="137160" rIns="256032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rPr>
            <a:t>驅動未來</a:t>
          </a:r>
          <a:endParaRPr lang="zh-TW" altLang="en-US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 rot="10800000">
        <a:off x="446785" y="1869725"/>
        <a:ext cx="2829051" cy="570693"/>
      </dsp:txXfrm>
    </dsp:sp>
    <dsp:sp modelId="{544B4156-518A-495C-A3F8-09363BD3F08B}">
      <dsp:nvSpPr>
        <dsp:cNvPr id="0" name=""/>
        <dsp:cNvSpPr/>
      </dsp:nvSpPr>
      <dsp:spPr>
        <a:xfrm>
          <a:off x="152396" y="1825826"/>
          <a:ext cx="702391" cy="70239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4308E-80BC-451D-8AAE-3F426F57C1F5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FFED5-9FBA-45D8-8072-D454F89D8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38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endParaRPr lang="zh-TW" altLang="en-US" sz="1200" noProof="0" dirty="0" smtClean="0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3704824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55546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55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61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6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690" r:id="rId13"/>
    <p:sldLayoutId id="2147483650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pPr rtl="0"/>
            <a:fld id="{09FDB0C2-1F3D-4594-BC97-D21C5CE96C4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10/22/2013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pPr rtl="0"/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pPr rtl="0"/>
            <a:fld id="{248A5C28-A9AF-48F7-A492-117CD84F551A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en-US" kern="120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7.png"/><Relationship Id="rId5" Type="http://schemas.openxmlformats.org/officeDocument/2006/relationships/diagramQuickStyle" Target="../diagrams/quickStyle1.xml"/><Relationship Id="rId10" Type="http://schemas.openxmlformats.org/officeDocument/2006/relationships/slide" Target="slide2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2221230" y="1076007"/>
            <a:ext cx="4701540" cy="4705985"/>
            <a:chOff x="2221230" y="1076007"/>
            <a:chExt cx="4701540" cy="4705985"/>
          </a:xfrm>
          <a:scene3d>
            <a:camera prst="isometricTopUp"/>
            <a:lightRig rig="threePt" dir="t"/>
          </a:scene3d>
        </p:grpSpPr>
        <p:sp>
          <p:nvSpPr>
            <p:cNvPr id="12" name="Teardrop 16" title="手機-1"/>
            <p:cNvSpPr/>
            <p:nvPr/>
          </p:nvSpPr>
          <p:spPr>
            <a:xfrm rot="16200000" flipH="1">
              <a:off x="4685665" y="1076007"/>
              <a:ext cx="2237105" cy="2237105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sp3d prstMaterial="metal"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TW" altLang="en-US"/>
            </a:p>
          </p:txBody>
        </p:sp>
        <p:sp>
          <p:nvSpPr>
            <p:cNvPr id="13" name="橢圓 12" title="手機"/>
            <p:cNvSpPr/>
            <p:nvPr/>
          </p:nvSpPr>
          <p:spPr>
            <a:xfrm>
              <a:off x="4839970" y="1230312"/>
              <a:ext cx="1929130" cy="192913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驅動</a:t>
              </a:r>
            </a:p>
          </p:txBody>
        </p:sp>
        <p:sp>
          <p:nvSpPr>
            <p:cNvPr id="10" name="Teardrop 12" title="筆電-1"/>
            <p:cNvSpPr/>
            <p:nvPr/>
          </p:nvSpPr>
          <p:spPr>
            <a:xfrm rot="16200000">
              <a:off x="4685665" y="3544887"/>
              <a:ext cx="2237105" cy="2237105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sp3d prstMaterial="metal"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TW" altLang="en-US"/>
            </a:p>
          </p:txBody>
        </p:sp>
        <p:sp>
          <p:nvSpPr>
            <p:cNvPr id="11" name="橢圓 10" title="筆電"/>
            <p:cNvSpPr/>
            <p:nvPr/>
          </p:nvSpPr>
          <p:spPr>
            <a:xfrm>
              <a:off x="4839970" y="3699192"/>
              <a:ext cx="1929130" cy="1929130"/>
            </a:xfrm>
            <a:prstGeom prst="ellipse">
              <a:avLst/>
            </a:prstGeom>
            <a:solidFill>
              <a:srgbClr val="32531D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整合</a:t>
              </a:r>
            </a:p>
          </p:txBody>
        </p:sp>
        <p:sp>
          <p:nvSpPr>
            <p:cNvPr id="8" name="Teardrop 10" title="平板-1"/>
            <p:cNvSpPr/>
            <p:nvPr/>
          </p:nvSpPr>
          <p:spPr>
            <a:xfrm>
              <a:off x="2221230" y="3544887"/>
              <a:ext cx="2236470" cy="2236470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sp3d prstMaterial="metal"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TW" altLang="en-US"/>
            </a:p>
          </p:txBody>
        </p:sp>
        <p:sp>
          <p:nvSpPr>
            <p:cNvPr id="9" name="橢圓 8" title="平板"/>
            <p:cNvSpPr/>
            <p:nvPr/>
          </p:nvSpPr>
          <p:spPr>
            <a:xfrm>
              <a:off x="2374900" y="3698557"/>
              <a:ext cx="1929130" cy="19291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創新</a:t>
              </a:r>
            </a:p>
          </p:txBody>
        </p:sp>
        <p:sp>
          <p:nvSpPr>
            <p:cNvPr id="6" name="Teardrop 5" title="相機-1"/>
            <p:cNvSpPr/>
            <p:nvPr/>
          </p:nvSpPr>
          <p:spPr>
            <a:xfrm rot="5400000">
              <a:off x="2221230" y="1076007"/>
              <a:ext cx="2237105" cy="2237105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sp3d prstMaterial="metal"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TW" altLang="en-US"/>
            </a:p>
          </p:txBody>
        </p:sp>
        <p:sp>
          <p:nvSpPr>
            <p:cNvPr id="7" name="橢圓 6" title="相機"/>
            <p:cNvSpPr/>
            <p:nvPr/>
          </p:nvSpPr>
          <p:spPr>
            <a:xfrm>
              <a:off x="2374900" y="1230947"/>
              <a:ext cx="1929130" cy="192913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en-US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智慧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21069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7"/>
          <p:cNvSpPr>
            <a:spLocks/>
          </p:cNvSpPr>
          <p:nvPr/>
        </p:nvSpPr>
        <p:spPr>
          <a:xfrm>
            <a:off x="4274820" y="624840"/>
            <a:ext cx="594360" cy="59436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>
            <a:bevelT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>
              <a:ea typeface="PMingLiU" pitchFamily="18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00" y="909000"/>
            <a:ext cx="5040000" cy="5040000"/>
          </a:xfrm>
          <a:prstGeom prst="ellipse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1" b="99224" l="1440" r="98560">
                        <a14:backgroundMark x1="11628" y1="26718" x2="89147" y2="26940"/>
                        <a14:backgroundMark x1="11517" y1="27273" x2="71761" y2="36585"/>
                        <a14:backgroundMark x1="14286" y1="28714" x2="18826" y2="31264"/>
                        <a14:backgroundMark x1="30122" y1="37583" x2="32890" y2="39246"/>
                        <a14:backgroundMark x1="47730" y1="47894" x2="50277" y2="493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19417" y="679465"/>
            <a:ext cx="5505165" cy="5499069"/>
          </a:xfrm>
          <a:prstGeom prst="rect">
            <a:avLst/>
          </a:prstGeom>
        </p:spPr>
      </p:pic>
      <p:sp>
        <p:nvSpPr>
          <p:cNvPr id="5" name="Oval 6"/>
          <p:cNvSpPr/>
          <p:nvPr/>
        </p:nvSpPr>
        <p:spPr>
          <a:xfrm>
            <a:off x="4495800" y="3352800"/>
            <a:ext cx="152400" cy="152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ea typeface="PMingLiU" pitchFamily="18" charset="-120"/>
            </a:endParaRPr>
          </a:p>
        </p:txBody>
      </p:sp>
      <p:sp>
        <p:nvSpPr>
          <p:cNvPr id="6" name="Donut 5"/>
          <p:cNvSpPr>
            <a:spLocks noChangeAspect="1"/>
          </p:cNvSpPr>
          <p:nvPr/>
        </p:nvSpPr>
        <p:spPr>
          <a:xfrm>
            <a:off x="4457700" y="3314700"/>
            <a:ext cx="228600" cy="228600"/>
          </a:xfrm>
          <a:prstGeom prst="donut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700000" scaled="0"/>
          </a:gradFill>
          <a:ln>
            <a:noFill/>
          </a:ln>
          <a:effectLst>
            <a:innerShdw blurRad="63500" dist="76200" dir="18900000">
              <a:prstClr val="black">
                <a:alpha val="44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ea typeface="PMingLiU" pitchFamily="18" charset="-120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4268854" y="3125854"/>
            <a:ext cx="606291" cy="606291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effectLst/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矩形 6"/>
          <p:cNvSpPr/>
          <p:nvPr/>
        </p:nvSpPr>
        <p:spPr>
          <a:xfrm rot="9600000">
            <a:off x="2412000" y="1269000"/>
            <a:ext cx="4320000" cy="4320000"/>
          </a:xfrm>
          <a:prstGeom prst="rect">
            <a:avLst/>
          </a:prstGeom>
        </p:spPr>
        <p:txBody>
          <a:bodyPr>
            <a:prstTxWarp prst="textCircle">
              <a:avLst/>
            </a:prstTxWarp>
            <a:spAutoFit/>
          </a:bodyPr>
          <a:lstStyle/>
          <a:p>
            <a:r>
              <a:rPr lang="zh-TW" altLang="zh-TW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智慧的累積</a:t>
            </a:r>
            <a:r>
              <a:rPr lang="zh-TW" altLang="en-US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　</a:t>
            </a:r>
            <a:r>
              <a:rPr lang="zh-TW" altLang="zh-TW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擘畫前瞻的遠景</a:t>
            </a:r>
            <a:r>
              <a:rPr lang="zh-TW" altLang="en-US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　</a:t>
            </a:r>
            <a:r>
              <a:rPr lang="zh-TW" altLang="zh-TW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創新的能量</a:t>
            </a:r>
            <a:r>
              <a:rPr lang="zh-TW" altLang="en-US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　</a:t>
            </a:r>
            <a:r>
              <a:rPr lang="zh-TW" altLang="zh-TW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實現美好的未來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472917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25000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path" presetSubtype="0" accel="25000" decel="2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1227 C 0.15573 -0.01227 0.28333 0.15394 0.28333 0.35949 C 0.28333 0.56505 0.15573 0.73218 0 0.73218 C -0.1566 0.73218 -0.28333 0.56505 -0.28333 0.35949 C -0.28333 0.15394 -0.1566 -0.01227 0 -0.01227 Z " pathEditMode="relative" rAng="0" ptsTypes="fffff">
                                      <p:cBhvr>
                                        <p:cTn id="8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976658370"/>
              </p:ext>
            </p:extLst>
          </p:nvPr>
        </p:nvGraphicFramePr>
        <p:xfrm>
          <a:off x="304800" y="1992934"/>
          <a:ext cx="3657600" cy="2529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矩形 3">
            <a:hlinkClick r:id="rId8" action="ppaction://hlinksldjump"/>
          </p:cNvPr>
          <p:cNvSpPr/>
          <p:nvPr/>
        </p:nvSpPr>
        <p:spPr>
          <a:xfrm>
            <a:off x="4733925" y="5286375"/>
            <a:ext cx="1981200" cy="1524000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>
            <a:hlinkClick r:id="rId10" action="ppaction://hlinksldjump"/>
          </p:cNvPr>
          <p:cNvSpPr/>
          <p:nvPr/>
        </p:nvSpPr>
        <p:spPr>
          <a:xfrm>
            <a:off x="6934200" y="5286375"/>
            <a:ext cx="1981200" cy="1524000"/>
          </a:xfrm>
          <a:prstGeom prst="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3118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圖釘">
  <a:themeElements>
    <a:clrScheme name="圖釘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圖釘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圖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鳳舞九天">
  <a:themeElements>
    <a:clrScheme name="鳳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鳳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鳳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7D1F4F0-089A-4549-8221-2513668B20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11</Words>
  <Application>Microsoft Office PowerPoint</Application>
  <PresentationFormat>如螢幕大小 (4:3)</PresentationFormat>
  <Paragraphs>8</Paragraphs>
  <Slides>3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3</vt:i4>
      </vt:variant>
      <vt:variant>
        <vt:lpstr>投影片標題</vt:lpstr>
      </vt:variant>
      <vt:variant>
        <vt:i4>3</vt:i4>
      </vt:variant>
    </vt:vector>
  </HeadingPairs>
  <TitlesOfParts>
    <vt:vector size="6" baseType="lpstr">
      <vt:lpstr>圖釘</vt:lpstr>
      <vt:lpstr>鳳舞九天</vt:lpstr>
      <vt:lpstr>BlackTie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2013-10-22T03:25:21Z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TC024265409991</vt:lpwstr>
  </property>
</Properties>
</file>